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7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8" r:id="rId2"/>
    <p:sldId id="276" r:id="rId3"/>
    <p:sldId id="277" r:id="rId4"/>
    <p:sldId id="278" r:id="rId5"/>
    <p:sldId id="279" r:id="rId6"/>
    <p:sldId id="280" r:id="rId7"/>
    <p:sldId id="299" r:id="rId8"/>
    <p:sldId id="290" r:id="rId9"/>
    <p:sldId id="300" r:id="rId10"/>
    <p:sldId id="292" r:id="rId11"/>
    <p:sldId id="293" r:id="rId12"/>
    <p:sldId id="294" r:id="rId13"/>
    <p:sldId id="295" r:id="rId14"/>
    <p:sldId id="265" r:id="rId15"/>
    <p:sldId id="261" r:id="rId16"/>
    <p:sldId id="281" r:id="rId17"/>
    <p:sldId id="282" r:id="rId18"/>
    <p:sldId id="283" r:id="rId19"/>
    <p:sldId id="284" r:id="rId20"/>
    <p:sldId id="285" r:id="rId21"/>
    <p:sldId id="264" r:id="rId22"/>
    <p:sldId id="263" r:id="rId23"/>
    <p:sldId id="266" r:id="rId24"/>
    <p:sldId id="271" r:id="rId25"/>
    <p:sldId id="272" r:id="rId26"/>
    <p:sldId id="275" r:id="rId27"/>
    <p:sldId id="29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04E"/>
    <a:srgbClr val="009999"/>
    <a:srgbClr val="777777"/>
    <a:srgbClr val="FFFFFF"/>
    <a:srgbClr val="FE2626"/>
    <a:srgbClr val="6600CC"/>
    <a:srgbClr val="764F00"/>
    <a:srgbClr val="FFFF99"/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 autoAdjust="0"/>
    <p:restoredTop sz="84144" autoAdjust="0"/>
  </p:normalViewPr>
  <p:slideViewPr>
    <p:cSldViewPr snapToGrid="0">
      <p:cViewPr varScale="1">
        <p:scale>
          <a:sx n="87" d="100"/>
          <a:sy n="87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9T02:55:50.286"/>
    </inkml:context>
    <inkml:brush xml:id="br0">
      <inkml:brushProperty name="width" value="0.07056" units="cm"/>
      <inkml:brushProperty name="height" value="0.07056" units="cm"/>
      <inkml:brushProperty name="color" value="#0D0D0D"/>
      <inkml:brushProperty name="transparency" value="76"/>
      <inkml:brushProperty name="fitToCurve" value="1"/>
    </inkml:brush>
  </inkml:definitions>
  <inkml:trace contextRef="#ctx0" brushRef="#br0">0 523 7 0,'0'6'3'0,"0"-14"-1"0,0 8 4 15,0 2-5-15,0-2 0 16,0 0 0-16,0 0 0 16,0-6-1-16,0 6 1 15,0 0 1-15,0 0 1 16,0 0-2-16,0 0 1 16,0 4 0-16,0-4 0 15,0 0-1-15,4 2 0 16,4 2 0-16,2 1 1 15,10 3 0-15,-2-4 0 0,0 6-1 16,6 2 1-16,0 2-1 16,-2 4 1-16,2-2-1 15,2 2 0-15,0 0 0 16,0 4 0-16,-2-6-1 16,-7 2 1-16,1-2 0 15,2-2 0-15,-4-5 0 16,-6-1 0-16,2-2 1 15,-4-4 1-15,0 2 0 16,-4-4 0-16,-4 0-1 16,4-6 0-16,-4 6 0 15,0-16 1-15,0-1-3 16,0-3 0-16,0 0 0 16,0-8 0-16,0 4 0 15,0 0 0-15,0-2 0 16,-4 2 0-16,0 0 0 15,4 9 0-15,0 1 0 0,0-4 0 16,0 2 0-16,0-2 0 16,0 12 0-16,4 0 0 15,0-2-1-15,-4 8 1 16,2 0 0-16,6 4 1 16,0 0-2-16,4 2 1 15,-2-4 0-15,2 10 1 16,0 2-1-16,1 2 0 15,3 0 0-15,4 2 0 16,-2 5 0-16,2 3 0 0,-6 2 0 16,0 0 1-16,14-6-1 15,-2 0 1-15,-2-6-1 16,-2-2 0-16,-4 0 0 16,1-4 0-16,-3-4 0 15,-6 1 0-15,-2-5 0 16,4 2 1-16,-4 0-1 15,-8-4 1-15,0-8-1 16,4-1 1-16,-4-5-1 16,0-2 1-16,0-4-1 15,0 0 0-15,0-2 0 16,4 2 0-16,0-4 0 16,-4 0 0-16,0 2 0 15,2 0 0-15,-2 3 0 16,4 1 0-16,-4 10 0 15,4-6 0-15,0 4 0 16,0 2 0-16,-4 8 0 0,4-6 0 16,-2 0 0-16,6 2 0 15,0 4-1-15,0 0 1 16,-4 4 0-16,2 2 0 16,2 4 0-16,4 8 0 15,4-6 0-15,-2 8 0 16,-2 0 0-16,2 5 0 15,2 1 0-15,0-6 0 16,6-2 0-16,-2-2 0 0,-2-2-1 16,-2 0 1-16,0 0 0 15,-6 2 1-15,2-14-1 16,-2 4 0-16,2-4 0 16,-4-4 0-16,4-4 0 15,-6-2 1-15,2-10-1 16,-1 0 0-16,1 0 0 15,-4-6 0-15,0 0 0 16,-4-10 0-16,0 5 0 16,0-3 0-16,0 6 0 15,4-2 0-15,-4 4 0 16,4 4 0-16,0 2 0 16,-2 2 0-16,2-1-1 15,0 3 1-15,4 4 0 16,-2 6 0-16,2 2 0 15,0 2 1-15,0 2-1 16,4 10 0-16,6-4 0 16,-2 10 0-16,6 1 0 0,2-3 0 15,2 4-1-15,0-2 1 16,2 4 0-16,-3-4 1 16,-3-2-2-16,-4-2 1 15,4 0 0-15,-6-4 1 16,-4-4-1-16,-2 0 0 15,2 1 0-15,-4 1 0 16,-4-8 0-16,0-4 1 16,-2-4-1-16,2-3 0 0,3-1-1 15,-3-2 1-15,0-8 0 16,-2-2 0-16,-2 0 0 16,0 0 0-16,0 2 0 15,0 0 0-15,0-3 0 16,0 5 0-16,0 4 0 15,0 0 0-15,0 2 0 16,6 0 0-16,-2 4 0 16,-2-4 0-16,2 9 0 15,0-3 0-15,4 4 0 16,0 4 0-16,2 4 0 16,2 0 0-16,4 5 0 15,4 9 0-15,2-6 0 16,0 6 0-16,0 2 0 15,-2 4 0-15,0 0 0 16,2 1 0-16,0 1 0 0,2-6 0 16,-2-6 0-16,-2 0 0 15,-6-2 0-15,0-4 0 16,-2-2 0-16,0-2 0 16,0-12 0-16,-2-2 0 15,2 0 0-15,-5-2 1 16,1-6-1-16,8-6 0 15,-10 2 0-15,2-1 0 16,-4 1 0-16,4-2 0 16,0 4 0-16,-2-6 0 0,2 4 0 15,0 5 0-15,6 1 0 16,-6 2 0-16,0 0-1 16,4 4 1-16,0 4 0 15,-6-2 0-15,6 8 0 16,0 4 1-16,2 0-1 15,4 2 0-15,2 4 0 16,4 4 0-16,2 0 0 16,0 6 0-16,0 3 0 15,1-7 0-15,-5 2 0 16,-2 2 0-16,-2-4 0 16,-1-2 0-16,-1 0 0 15,-4-4 1-15,-4-6-1 16,0 1 1-16,-2-5 1 15,6-2 0-15,0-5-1 16,-4-7 1-16,-6 2-1 16,6-6 1-1,4-16-2-15,0 8 0 16,-6-5 0-16,2 7 0 16,0 4-1-16,-4 0 1 15,0 2 0-15,4 6 0 16,-2-2 0-16,2 0 0 15,4 8-1-15,-4 2 1 16,4 2 0-16,2 8 0 16,-2 8-1-16,2 0 1 15,6 2 0-15,-6 0 0 0,2 2 0 16,0 0 0-16,-2-2 0 16,2 0 1-16,-2 1-1 15,2-1 0-15,-4-2 0 16,-2-4 1-16,-2-2-1 15,-4-6 0-15,-1 2 0 16,-3-4 0-16,4-6 0 16,0-6 0-16,0-2 0 15,-4-2 0-15,0-7 0 16,6-1 0-16,2-2 0 16,0-2 0-16,0 2 0 15,0 2 0-15,0 0 0 16,-2 6 0-16,2 6 0 15,-4 2 0-15,4 0 0 16,-6 2 0-16,2 2-1 0,-4 6 1 16,4 0-1-16,-4 0 1 15,8 0-1-15,0 0 0 16,-4 4 0-16,0-2 1 16,0-2-1-16,-2 0 0 15,2 4-1-15,-4-4 1 16,0 0-2-16,0 0 0 15,0 4-5-15,0-4 0 16,0 2-3-16,0 2 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4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6 204 7 0,'0'10'3'0,"0"-22"-1"0,-4 12 3 16,4 0-4-16,-4 0 0 15,4 0 3-15,-4 0 1 16,4 0-5-16,8 2 0 0,-8-2 3 16,0 0 1-16,0 0-2 15,0-2 1-15,-4 2-2 16,0 0 0-16,4 0-1 15,0 0 1-15,0-8-1 16,8 8 0-16,-8 4 0 16,8-8 0-16,-8 4 0 15,-4 0 0-15,10 0 0 16,-2-2 0-16,0-2 0 16,-4-2 1-16,8 2 0 15,0 0 0-15,6-6 0 16,2 0 0-16,0-5 0 15,2-1 1-15,2 6-1 16,-2-12 0-16,2 6 0 16,-2 2 0-16,-2 2 0 15,-2 2 0-15,2 0-1 16,-6-2 1-16,2 6-1 0,0 0 1 16,-4 2-1-16,0 2 0 15,-2-2 0-15,2 4 0 16,0 4 0-16,0-2 0 15,0 6 0-15,-2-2 0 16,4 4 0-16,0 4 0 16,4 2 0-16,-2 0 0 15,0 2 0-15,0 2 0 16,2-4 0-16,2-2 1 0,-4 1-2 16,-2-5 1-16,2 4 0 15,0-4 0-15,-2-6 0 16,-2 2 0-16,0-2 0 15,-2-4 1-15,4 0 0 16,-4 0 0-16,1-8-1 16,1-4 0-16,0-2 0 15,0 0 0-15,2 1 1 16,2-3 0-16,4-4-1 16,-2 0 1-16,2 4-1 15,-2 2 1-15,6 4 0 16,-6 4 0-16,-2 0-1 15,4 2 0-15,-4 0 0 16,2 4 0-16,-4 4 0 16,6 2 0-16,0 4-1 15,0 4 1-15,-6-2 0 0,2 8 1 16,0 8-1-16,-2-2 0 16,-2 1 0-16,0-5 0 15,-2 2 0-15,2-8 0 16,-4 2 0-16,4-2 1 15,-4-4-1-15,0 0 0 16,0-6 0-16,0 0 1 16,-4-6 0-16,10 0 1 15,-2-6 0-15,0-4 0 16,0-4-1-16,0-2 1 16,4-4-1-16,-2-4 1 0,2 2-2 15,2 2 0-15,2-3 0 16,-2 3 0-16,2 4 0 15,-4-2 0-15,0 8-1 16,-2 0 1-16,-2 4 0 16,0-2 0-16,0 8 0 15,-2 4 0-15,6 0 0 16,-2 6 0-16,1 2 0 16,1 12 0-16,8 2 0 15,-10-3 0-15,6 5 0 16,-4-6 0-16,4 6 0 15,-2-2 0-15,0-2 0 16,-2-8 0-16,4 0 0 16,-6 2 0-16,6-6 0 15,-4-4 0-15,0 2 0 16,-2-4 0-16,4-2 0 0,-2-8 0 16,4-2 0-16,-2 2 0 15,2-2 0-15,-4-8 0 16,4-4 0-16,2 2 1 15,-4 2-1-15,2-6 0 16,0 4 0-16,-6-4 0 16,2 4 0-16,4 2 0 15,-6-2 0-15,2 6 0 16,4 0 0-16,-4 6 0 16,2 4 0-16,0 0 0 0,2 0-1 15,0 8 1-15,-4 2 0 16,2 0 0-16,-2 10 0 15,0 0 1-15,-2 2-2 16,-3-2 1-16,3 8 0 16,0 2 1-16,0-8-1 15,-2-2 0-15,0-4 0 16,2-2 0-16,2 4 0 16,0-8 0-16,0 0 0 15,2-4 0-15,2 0 0 16,-2-3 0-16,2-3 0 15,2 0 0-15,6-3 0 16,-8-7 0-16,6-2-1 16,-4 2 1-16,4-10 0 15,-6 6 1-15,0-2-1 16,0-4 0-16,-6 2 0 16,2 4 0-16,-4 2 0 0,0 6 0 15,-4-2 0-15,2 2 0 16,-6 6 0-16,8 0 0 15,0 2 0-15,0 10 0 16,-2 4 0-16,2 0 0 16,0 2 0-16,4-2 0 15,-2 4 0-15,2 2 0 16,4 0 0-16,-2-2 0 16,2-5-1-16,-2-3 1 15,2 4 0-15,-4-8 1 0,0-2-1 16,2 2 0-16,-2-8 0 15,-1-4 0-15,3-2 0 16,0-4 0-16,10 0 0 16,6 0 0-16,-4-8 0 15,2 7 1-15,-2-3-1 16,-4 2 0-16,-2 4 0 16,-4-2 0-16,6 4 0 15,-6 10 0-15,-2-2 0 16,-2 12 0-16,-2-8 0 15,-2 4 0-15,0 8 0 16,0 1 0-16,0 1 0 16,0-2 0-16,-2 2 0 15,2 2 0-15,0-6 0 16,0 0 1-16,0-2-2 16,0-8 1-16,-2 2 0 0,2-2 1 15,0-6 0-15,2-2 1 16,2-6 0-16,0 0 1 15,2 2-1-15,6-4 1 16,0 0-1-16,-2 0 1 16,0 4-2-16,2 0 1 15,-2-2-2-15,1 6 0 16,-1-2-3-16,-6 4 1 16,-2 0-5-16,-2 4 1 15,0-2-6-15,-4 6 0 16,4-2-1-16,-4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9T02:55:50.287"/>
    </inkml:context>
    <inkml:brush xml:id="br0">
      <inkml:brushProperty name="width" value="0.07056" units="cm"/>
      <inkml:brushProperty name="height" value="0.07056" units="cm"/>
      <inkml:brushProperty name="color" value="#0D0D0D"/>
      <inkml:brushProperty name="transparency" value="76"/>
      <inkml:brushProperty name="fitToCurve" value="1"/>
    </inkml:brush>
  </inkml:definitions>
  <inkml:trace contextRef="#ctx0" brushRef="#br0">6 205 7 0,'0'10'3'0,"0"-22"-1"0,-4 12 3 16,4 0-4-16,-4 0 0 15,4 0 3-15,-4 0 1 16,4 0-5-16,8 2 0 0,-8-2 3 16,0 0 1-16,0 0-2 15,0-2 1-15,-4 2-2 16,0 0 0-16,4 0-1 15,0 0 1-15,0-8-1 16,8 8 0-16,-8 4 0 16,8-8 0-16,-8 4 0 15,-4 0 0-15,10 0 0 16,-2-2 0-16,0-2 0 16,-4-2 1-16,8 2 0 15,0 0 0-15,6-6 0 16,2 0 0-16,0-5 0 15,2-1 1-15,2 6-1 16,-2-12 0-16,2 5 0 16,-2 3 0-16,-2 2 0 15,-2 2 0-15,2 0-1 16,-6-2 1-16,2 6-1 0,0 0 1 16,-4 2-1-16,0 2 0 15,-2-2 0-15,2 4 0 16,0 4 0-16,0-2 0 15,0 6 0-15,-2-2 0 16,4 4 0-16,0 4 0 16,4 2 0-16,-2 0 0 15,0 3 0-15,0 1 0 16,2-4 0-16,2-2 1 0,-4 1-2 16,-2-5 1-16,2 4 0 15,0-4 0-15,-2-6 0 16,-2 2 0-16,0-2 0 15,-2-4 1-15,4 0 0 16,-4 0 0-16,1-8-1 16,1-4 0-16,0-2 0 15,0 0 0-15,2 1 1 16,2-3 0-16,4-4-1 16,-2-1 1-16,2 5-1 15,-2 2 1-15,6 4 0 16,-6 4 0-16,-2 0-1 15,4 2 0-15,-4 0 0 16,2 4 0-16,-4 4 0 16,6 2 0-16,0 4-1 15,0 4 1-15,-6-2 0 0,2 9 1 16,0 7-1-16,-2-2 0 16,-2 1 0-16,0-5 0 15,-2 2 0-15,2-8 0 16,-4 2 0-16,4-2 1 15,-4-3-1-15,0-1 0 16,0-6 0-16,0 0 1 16,-4-6 0-16,10 0 1 15,-2-6 0-15,0-4 0 16,0-4-1-16,0-3 1 16,4-3-1-16,-2-4 1 0,2 2-2 15,2 2 0-15,2-3 0 16,-2 3 0-16,2 4 0 15,-4-2 0-15,0 7-1 16,-2 1 1-16,-2 4 0 16,0-2 0-16,0 8 0 15,-2 4 0-15,6 0 0 16,-2 6 0-16,1 3 0 16,1 11 0-16,8 2 0 15,-10-3 0-15,6 5 0 16,-4-6 0-16,4 6 0 15,-2-2 0-15,0-1 0 16,-1-9 0-16,3 0 0 16,-6 2 0-16,6-6 0 15,-4-4 0-15,0 2 0 16,-2-4 0-16,4-2 0 0,-2-8 0 16,4-2 0-16,-2 2 0 15,2-2 0-15,-4-8 0 16,4-4 0-16,2 2 1 15,-4 2-1-15,2-6 0 16,0 3 0-16,-6-3 0 16,2 4 0-16,4 2 0 15,-6-2 0-15,2 6 0 16,4 0 0-16,-4 6 0 16,2 4 0-16,0 0 0 0,2 0-1 15,0 8 1-15,-4 2 0 16,2 0 0-16,-2 10 0 15,0 0 1-15,-2 2-2 16,-3-1 1-16,3 7 0 16,0 2 1-16,0-8-1 15,-2-2 0-15,0-4 0 16,2-2 0-16,2 4 0 16,0-8 0-16,0 0 0 15,2-3 0-15,2-1 0 16,-2-3 0-16,2-3 0 15,2 0 0-15,6-3 0 16,-8-7 0-16,6-3-1 16,-4 3 1-16,4-10 0 15,-6 6 1-15,0-2-1 16,0-4 0-16,-6 2 0 16,2 4 0-16,-4 2 0 0,0 6 0 15,-4-2 0-15,2 2 0 16,-6 6 0-16,8 0 0 15,0 2 0-15,0 10 0 16,-2 4 0-16,2 0 0 16,0 2 0-16,4-2 0 15,-2 4 0-15,2 2 0 16,4 0 0-16,-2-1 0 16,2-6-1-16,-2-3 1 15,2 4 0-15,-4-8 1 0,0-2-1 16,2 2 0-16,-2-8 0 15,-1-4 0-15,3-2 0 16,0-4 0-16,10 0 0 16,6 0 0-16,-4-8 0 15,2 7 1-15,-2-4-1 16,-4 3 0-16,-2 4 0 16,-4-2 0-16,6 4 0 15,-6 10 0-15,-2-2 0 16,-2 12 0-16,-2-8 0 15,-2 4 0-15,0 9 0 16,0 0 0-16,0 1 0 16,0-2 0-16,-2 2 0 15,2 2 0-15,0-6 0 16,0 0 1-16,0-2-2 16,0-8 1-16,-2 2 0 0,2-2 1 15,0-6 0-15,2-2 1 16,2-6 0-16,0 0 1 15,2 2-1-15,6-4 1 16,0 0-1-16,-2 0 1 16,0 4-2-16,2 0 1 15,-2-2-2-15,1 6 0 16,-1-2-3-16,-6 4 1 16,-2 0-5-16,-2 4 1 15,0-2-6-15,-4 6 0 16,4-2-1-16,-4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3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0 524 7 0,'0'6'3'0,"0"-14"-1"0,0 8 4 15,0 2-5-15,0-2 0 16,0 0 0-16,0 0 0 16,0-6-1-16,0 6 1 15,0 0 1-15,0 0 1 16,0 0-2-16,0 0 1 16,0 4 0-16,0-4 0 15,0 0-1-15,4 2 0 16,4 2 0-16,2 2 1 15,10 2 0-15,-2-4 0 0,0 6-1 16,6 2 1-16,0 2-1 16,-2 4 1-16,2-2-1 15,2 2 0-15,0 0 0 16,0 4 0-16,-2-6-1 16,-7 2 1-16,1-2 0 15,2-2 0-15,-4-5 0 16,-6-1 0-16,2-2 1 15,-4-4 1-15,0 2 0 16,-4-4 0-16,-4 0-1 16,4-6 0-16,-4 6 0 15,0-16 1-15,0-1-3 16,0-3 0-16,0 0 0 16,0-8 0-16,0 4 0 15,0 0 0-15,0-2 0 16,-4 2 0-16,0 0 0 15,4 8 0-15,0 2 0 0,0-4 0 16,0 2 0-16,0-2 0 16,0 12 0-16,4 0 0 15,0-2-1-15,-4 8 1 16,2 0 0-16,6 4 1 16,0 0-2-16,4 2 1 15,-2-4 0-15,2 10 1 16,0 2-1-16,2 2 0 15,2 0 0-15,4 2 0 16,-2 6 0-16,2 2 0 0,-6 2 0 16,0 0 1-16,14-6-1 15,-2 0 1-15,-2-6-1 16,-2-2 0-16,-4 0 0 16,1-4 0-16,-3-4 0 15,-6 1 0-15,-2-5 0 16,4 2 1-16,-4 0-1 15,-8-4 1-15,0-8-1 16,4-1 1-16,-4-5-1 16,0-2 1-16,0-4-1 15,0 0 0-15,0-2 0 16,4 2 0-16,0-4 0 16,-4 0 0-16,0 2 0 15,2 0 0-15,-2 2 0 16,4 2 0-16,-4 10 0 15,4-6 0-15,0 4 0 16,0 2 0-16,-4 8 0 0,4-6 0 16,-2 0 0-16,6 2 0 15,0 4-1-15,0 0 1 16,-4 4 0-16,2 2 0 16,2 4 0-16,4 8 0 15,4-6 0-15,-2 8 0 16,-2 0 0-16,2 6 0 15,2 0 0-15,0-6 0 16,6-2 0-16,-2-2 0 0,-2-2-1 16,-2 0 1-16,0 0 0 15,-6 2 1-15,2-14-1 16,-2 4 0-16,2-4 0 16,-4-4 0-16,4-4 0 15,-6-2 1-15,2-10-1 16,-1 0 0-16,1 0 0 15,-4-6 0-15,0 0 0 16,-4-10 0-16,0 4 0 16,0-2 0-16,0 6 0 15,4-2 0-15,-4 4 0 16,4 4 0-16,0 2 0 16,-2 2 0-16,2-1-1 15,0 3 1-15,4 4 0 16,-2 6 0-16,2 2 0 15,0 2 1-15,0 2-1 16,4 10 0-16,6-4 0 16,-2 10 0-16,6 1 0 0,2-3 0 15,2 4-1-15,0-2 1 16,2 4 0-16,-2-4 1 16,-4-2-2-16,-4-2 1 15,4 0 0-15,-6-4 1 16,-4-4-1-16,-2 0 0 15,2 2 0-15,-4 0 0 16,-4-8 0-16,0-4 1 16,-2-4-1-16,2-4 0 0,3 0-1 15,-3-2 1-15,0-8 0 16,-2-2 0-16,-2 0 0 16,0 0 0-16,0 2 0 15,0 0 0-15,0-3 0 16,0 5 0-16,0 4 0 15,0 0 0-15,0 2 0 16,6 0 0-16,-2 4 0 16,-2-4 0-16,2 8 0 15,0-2 0-15,4 4 0 16,0 4 0-16,2 4 0 16,2 0 0-16,4 6 0 15,4 8 0-15,2-6 0 16,0 6 0-16,0 2 0 15,-2 4 0-15,0 0 0 16,2 1 0-16,0 1 0 0,2-6 0 16,-2-6 0-16,-2 0 0 15,-6-2 0-15,0-4 0 16,-2-2 0-16,0-2 0 16,0-12 0-16,-2-2 0 15,2 0 0-15,-5-2 1 16,1-6-1-16,8-6 0 15,-10 2 0-15,2-1 0 16,-4 1 0-16,4-2 0 16,0 4 0-16,-2-6 0 0,2 4 0 15,0 4 0-15,6 2 0 16,-6 2 0-16,0 0-1 16,4 4 1-16,0 4 0 15,-6-2 0-15,6 8 0 16,0 4 1-16,2 0-1 15,4 2 0-15,2 4 0 16,4 4 0-16,2 0 0 16,0 6 0-16,0 4 0 15,2-8 0-15,-6 2 0 16,-2 2 0-16,-2-4 0 16,-1-2 0-16,-1 0 0 15,-4-4 1-15,-4-6-1 16,0 1 1-16,-2-5 1 15,6-2 0-15,0-5-1 16,-4-7 1-16,-6 2-1 16,6-6 1-1,4-16-2-15,0 8 0 16,-6-6 0-16,2 8 0 16,0 4-1-16,-4 0 1 15,0 2 0-15,4 6 0 16,-2-2 0-16,2 0 0 15,4 8-1-15,-4 2 1 16,4 2 0-16,2 8 0 16,-2 8-1-16,2 0 1 15,6 2 0-15,-6 0 0 0,2 2 0 16,0 0 0-16,-2-2 0 16,2 0 1-16,-2 2-1 15,2-2 0-15,-4-2 0 16,-2-4 1-16,-2-2-1 15,-4-6 0-15,-1 2 0 16,-3-4 0-16,4-6 0 16,0-6 0-16,0-2 0 15,-4-2 0-15,0-8 0 16,6 0 0-16,2-2 0 16,0-2 0-16,0 2 0 15,0 2 0-15,0 0 0 16,-2 6 0-16,2 6 0 15,-4 2 0-15,4 0 0 16,-6 2 0-16,2 2-1 0,-4 6 1 16,4 0-1-16,-4 0 1 15,8 0-1-15,0 0 0 16,-4 4 0-16,0-2 1 16,0-2-1-16,-2 0 0 15,2 4-1-15,-4-4 1 16,0 0-2-16,0 0 0 15,0 4-5-15,0-4 0 16,0 2-3-16,0 2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4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6 204 7 0,'0'10'3'0,"0"-22"-1"0,-4 12 3 16,4 0-4-16,-4 0 0 15,4 0 3-15,-4 0 1 16,4 0-5-16,8 2 0 0,-8-2 3 16,0 0 1-16,0 0-2 15,0-2 1-15,-4 2-2 16,0 0 0-16,4 0-1 15,0 0 1-15,0-8-1 16,8 8 0-16,-8 4 0 16,8-8 0-16,-8 4 0 15,-4 0 0-15,10 0 0 16,-2-2 0-16,0-2 0 16,-4-2 1-16,8 2 0 15,0 0 0-15,6-6 0 16,2 0 0-16,0-5 0 15,2-1 1-15,2 6-1 16,-2-12 0-16,2 6 0 16,-2 2 0-16,-2 2 0 15,-2 2 0-15,2 0-1 16,-6-2 1-16,2 6-1 0,0 0 1 16,-4 2-1-16,0 2 0 15,-2-2 0-15,2 4 0 16,0 4 0-16,0-2 0 15,0 6 0-15,-2-2 0 16,4 4 0-16,0 4 0 16,4 2 0-16,-2 0 0 15,0 2 0-15,0 2 0 16,2-4 0-16,2-2 1 0,-4 1-2 16,-2-5 1-16,2 4 0 15,0-4 0-15,-2-6 0 16,-2 2 0-16,0-2 0 15,-2-4 1-15,4 0 0 16,-4 0 0-16,1-8-1 16,1-4 0-16,0-2 0 15,0 0 0-15,2 1 1 16,2-3 0-16,4-4-1 16,-2 0 1-16,2 4-1 15,-2 2 1-15,6 4 0 16,-6 4 0-16,-2 0-1 15,4 2 0-15,-4 0 0 16,2 4 0-16,-4 4 0 16,6 2 0-16,0 4-1 15,0 4 1-15,-6-2 0 0,2 8 1 16,0 8-1-16,-2-2 0 16,-2 1 0-16,0-5 0 15,-2 2 0-15,2-8 0 16,-4 2 0-16,4-2 1 15,-4-4-1-15,0 0 0 16,0-6 0-16,0 0 1 16,-4-6 0-16,10 0 1 15,-2-6 0-15,0-4 0 16,0-4-1-16,0-2 1 16,4-4-1-16,-2-4 1 0,2 2-2 15,2 2 0-15,2-3 0 16,-2 3 0-16,2 4 0 15,-4-2 0-15,0 8-1 16,-2 0 1-16,-2 4 0 16,0-2 0-16,0 8 0 15,-2 4 0-15,6 0 0 16,-2 6 0-16,1 2 0 16,1 12 0-16,8 2 0 15,-10-3 0-15,6 5 0 16,-4-6 0-16,4 6 0 15,-2-2 0-15,0-2 0 16,-2-8 0-16,4 0 0 16,-6 2 0-16,6-6 0 15,-4-4 0-15,0 2 0 16,-2-4 0-16,4-2 0 0,-2-8 0 16,4-2 0-16,-2 2 0 15,2-2 0-15,-4-8 0 16,4-4 0-16,2 2 1 15,-4 2-1-15,2-6 0 16,0 4 0-16,-6-4 0 16,2 4 0-16,4 2 0 15,-6-2 0-15,2 6 0 16,4 0 0-16,-4 6 0 16,2 4 0-16,0 0 0 0,2 0-1 15,0 8 1-15,-4 2 0 16,2 0 0-16,-2 10 0 15,0 0 1-15,-2 2-2 16,-3-2 1-16,3 8 0 16,0 2 1-16,0-8-1 15,-2-2 0-15,0-4 0 16,2-2 0-16,2 4 0 16,0-8 0-16,0 0 0 15,2-4 0-15,2 0 0 16,-2-3 0-16,2-3 0 15,2 0 0-15,6-3 0 16,-8-7 0-16,6-2-1 16,-4 2 1-16,4-10 0 15,-6 6 1-15,0-2-1 16,0-4 0-16,-6 2 0 16,2 4 0-16,-4 2 0 0,0 6 0 15,-4-2 0-15,2 2 0 16,-6 6 0-16,8 0 0 15,0 2 0-15,0 10 0 16,-2 4 0-16,2 0 0 16,0 2 0-16,4-2 0 15,-2 4 0-15,2 2 0 16,4 0 0-16,-2-2 0 16,2-5-1-16,-2-3 1 15,2 4 0-15,-4-8 1 0,0-2-1 16,2 2 0-16,-2-8 0 15,-1-4 0-15,3-2 0 16,0-4 0-16,10 0 0 16,6 0 0-16,-4-8 0 15,2 7 1-15,-2-3-1 16,-4 2 0-16,-2 4 0 16,-4-2 0-16,6 4 0 15,-6 10 0-15,-2-2 0 16,-2 12 0-16,-2-8 0 15,-2 4 0-15,0 8 0 16,0 1 0-16,0 1 0 16,0-2 0-16,-2 2 0 15,2 2 0-15,0-6 0 16,0 0 1-16,0-2-2 16,0-8 1-16,-2 2 0 0,2-2 1 15,0-6 0-15,2-2 1 16,2-6 0-16,0 0 1 15,2 2-1-15,6-4 1 16,0 0-1-16,-2 0 1 16,0 4-2-16,2 0 1 15,-2-2-2-15,1 6 0 16,-1-2-3-16,-6 4 1 16,-2 0-5-16,-2 4 1 15,0-2-6-15,-4 6 0 16,4-2-1-16,-4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3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0 524 7 0,'0'6'3'0,"0"-14"-1"0,0 8 4 15,0 2-5-15,0-2 0 16,0 0 0-16,0 0 0 16,0-6-1-16,0 6 1 15,0 0 1-15,0 0 1 16,0 0-2-16,0 0 1 16,0 4 0-16,0-4 0 15,0 0-1-15,5 2 0 16,4 2 0-16,2 2 1 15,12 2 0-15,-3-4 0 0,1 6-1 16,6 2 1-16,0 2-1 16,-2 4 1-16,2-2-1 15,3 2 0-15,-1 0 0 16,1 4 0-16,-3-6-1 16,-8 2 1-16,2-2 0 15,2-2 0-15,-5-5 0 16,-7-1 0-16,3-2 1 15,-5-4 1-15,0 2 0 16,-5-4 0-16,-4 0-1 16,5-6 0-16,-5 6 0 15,0-16 1-15,0-1-3 16,0-3 0-16,0 0 0 16,0-8 0-16,0 4 0 15,0 0 0-15,0-2 0 16,-5 2 0-16,1 0 0 15,4 8 0-15,0 2 0 0,0-4 0 16,0 2 0-16,0-2 0 16,0 12 0-16,4 0 0 15,1-2-1-15,-5 8 1 16,2 0 0-16,7 4 1 16,0 0-2-16,5 2 1 15,-3-4 0-15,3 10 1 16,0 2-1-16,2 2 0 15,2 0 0-15,4 2 0 16,-1 6 0-16,2 2 0 0,-8 2 0 16,1 0 1-16,16-6-1 15,-2 0 1-15,-3-6-1 16,-2-2 0-16,-5 0 0 16,2-4 0-16,-4-4 0 15,-7 1 0-15,-2-5 0 16,5 2 1-16,-5 0-1 15,-9-4 1-15,0-8-1 16,5-1 1-16,-5-5-1 16,0-2 1-16,0-4-1 15,0 0 0-15,0-2 0 16,4 2 0-16,1-4 0 16,-5 0 0-16,0 2 0 15,2 0 0-15,-2 2 0 16,5 2 0-16,-5 10 0 15,4-6 0-15,1 4 0 16,-1 2 0-16,-4 8 0 0,5-6 0 16,-3 0 0-16,7 2 0 15,0 4-1-15,0 0 1 16,-4 4 0-16,2 2 0 16,2 4 0-16,4 8 0 15,6-6 0-15,-4 8 0 16,-1 0 0-16,2 6 0 15,2 0 0-15,0-6 0 16,7-2 0-16,-2-2 0 0,-3-2-1 16,-1 0 1-16,-1 0 0 15,-7 2 1-15,3-14-1 16,-3 4 0-16,3-4 0 16,-5-4 0-16,4-4 0 15,-6-2 1-15,2-10-1 16,-1 0 0-16,1 0 0 15,-4-6 0-15,-1 0 0 16,-4-10 0-16,0 4 0 16,0-2 0-16,0 6 0 15,5-2 0-15,-5 4 0 16,4 4 0-16,1 2 0 16,-3 2 0-16,3-1-1 15,-1 3 1-15,5 4 0 16,-2 6 0-16,2 2 0 15,0 2 1-15,1 2-1 16,3 10 0-16,8-4 0 16,-3 10 0-16,7 1 0 0,2-3 0 15,3 4-1-15,-1-2 1 16,3 4 0-16,-3-4 1 16,-4-2-2-16,-4-2 1 15,4 0 0-15,-7-4 1 16,-4-4-1-16,-3 0 0 15,3 2 0-15,-5 0 0 16,-5-8 0-16,1-4 1 16,-3-4-1-16,2-4 0 0,4 0-1 15,-3-2 1-15,0-8 0 16,-3-2 0-16,-2 0 0 16,0 0 0-16,0 2 0 15,0 0 0-15,0-3 0 16,0 5 0-16,0 4 0 15,0 0 0-15,0 2 0 16,7 0 0-16,-3 4 0 16,-2-4 0-16,3 8 0 15,0-2 0-15,4 4 0 16,0 4 0-16,2 4 0 16,3 0 0-16,4 6 0 15,5 8 0-15,2-6 0 16,-1 6 0-16,1 2 0 15,-2 4 0-15,0 0 0 16,2 1 0-16,0 1 0 0,2-6 0 16,-2-6 0-16,-2 0 0 15,-7-2 0-15,0-4 0 16,-3-2 0-16,1-2 0 16,-1-12 0-16,-1-2 0 15,1 0 0-15,-5-2 1 16,1-6-1-16,10-6 0 15,-13 2 0-15,4-1 0 16,-6 1 0-16,5-2 0 16,0 4 0-16,-2-6 0 0,2 4 0 15,0 4 0-15,7 2 0 16,-7 2 0-16,0 0-1 16,5 4 1-16,0 4 0 15,-8-2 0-15,8 8 0 16,0 4 1-16,1 0-1 15,6 2 0-15,2 4 0 16,4 4 0-16,2 0 0 16,1 6 0-16,-1 4 0 15,3-8 0-15,-7 2 0 16,-2 2 0-16,-3-4 0 16,0-2 0-16,-2 0 0 15,-5-4 1-15,-3-6-1 16,-1 1 1-16,-3-5 1 15,8-2 0-15,0-5-1 16,-5-7 1-16,-7 2-1 16,7-6 1-1,5-16-2-15,-1 8 0 16,-6-6 0-16,2 8 0 16,0 4-1-16,-4 0 1 15,-1 2 0-15,5 6 0 16,-2-2 0-16,2 0 0 15,5 8-1-15,-5 2 1 16,5 2 0-16,2 8 0 16,-3 8-1-16,3 0 1 15,7 2 0-15,-7 0 0 0,2 2 0 16,0 0 0-16,-2-2 0 16,2 0 1-16,-2 2-1 15,2-2 0-15,-4-2 0 16,-3-4 1-16,-2-2-1 15,-4-6 0-15,-2 2 0 16,-3-4 0-16,5-6 0 16,-1-6 0-16,1-2 0 15,-5-2 0-15,0-8 0 16,7 0 0-16,2-2 0 16,0-2 0-16,0 2 0 15,0 2 0-15,0 0 0 16,-2 6 0-16,2 6 0 15,-4 2 0-15,4 0 0 16,-7 2 0-16,2 2-1 0,-4 6 1 16,5 0-1-16,-5 0 1 15,9 0-1-15,0 0 0 16,-4 4 0-16,-1-2 1 16,1-2-1-16,-3 0 0 15,3 4-1-15,-5-4 1 16,0 0-2-16,0 0 0 15,0 4-5-15,0-4 0 16,0 2-3-16,0 2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4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5 204 7 0,'0'10'3'0,"0"-22"-1"0,-3 12 3 16,3 0-4-16,-4 0 0 15,4 0 3-15,-3 0 1 16,3 0-5-16,7 2 0 0,-7-2 3 16,0 0 1-16,0 0-2 15,0-2 1-15,-4 2-2 16,1 0 0-16,3 0-1 15,0 0 1-15,0-8-1 16,7 8 0-16,-7 4 0 16,7-8 0-16,-7 4 0 15,-4 0 0-15,10 0 0 16,-3-2 0-16,0-2 0 16,-3-2 1-16,7 2 0 15,0 0 0-15,5-6 0 16,2 0 0-16,0-5 0 15,2-1 1-15,1 6-1 16,-1-12 0-16,1 6 0 16,-1 2 0-16,-2 2 0 15,-2 2 0-15,2 0-1 16,-6-2 1-16,3 6-1 0,-1 0 1 16,-3 2-1-16,0 2 0 15,-2-2 0-15,2 4 0 16,0 4 0-16,0-2 0 15,0 6 0-15,-2-2 0 16,4 4 0-16,-1 4 0 16,5 2 0-16,-3 0 0 15,0 2 0-15,1 2 0 16,1-4 0-16,2-2 1 0,-4 1-2 16,-1-5 1-16,1 4 0 15,1-4 0-15,-3-6 0 16,-1 2 0-16,0-2 0 15,-2-4 1-15,4 0 0 16,-4 0 0-16,1-8-1 16,1-4 0-16,0-2 0 15,0 0 0-15,2 1 1 16,1-3 0-16,4-4-1 16,-2 0 1-16,2 4-1 15,-2 2 1-15,6 4 0 16,-6 4 0-16,-2 0-1 15,4 2 0-15,-3 0 0 16,1 4 0-16,-4 4 0 16,6 2 0-16,0 4-1 15,0 4 1-15,-5-2 0 0,1 8 1 16,0 8-1-16,-1-2 0 16,-2 1 0-16,0-5 0 15,-2 2 0-15,2-8 0 16,-3 2 0-16,3-2 1 15,-4-4-1-15,0 0 0 16,1-6 0-16,-1 0 1 16,-3-6 0-16,9 0 1 15,-2-6 0-15,0-4 0 16,0-4-1-16,0-2 1 16,3-4-1-16,-1-4 1 0,1 2-2 15,2 2 0-15,2-3 0 16,-2 3 0-16,2 4 0 15,-3-2 0-15,-1 8-1 16,-1 0 1-16,-2 4 0 16,0-2 0-16,0 8 0 15,-2 4 0-15,5 0 0 16,-1 6 0-16,0 2 0 16,2 12 0-16,6 2 0 15,-8-3 0-15,5 5 0 16,-4-6 0-16,4 6 0 15,-2-2 0-15,0-2 0 16,-1-8 0-16,3 0 0 16,-6 2 0-16,6-6 0 15,-4-4 0-15,1 2 0 16,-2-4 0-16,3-2 0 0,-2-8 0 16,4-2 0-16,-2 2 0 15,2-2 0-15,-4-8 0 16,4-4 0-16,2 2 1 15,-4 2-1-15,2-6 0 16,0 4 0-16,-6-4 0 16,3 4 0-16,3 2 0 15,-6-2 0-15,3 6 0 16,3 0 0-16,-4 6 0 16,2 4 0-16,0 0 0 0,2 0-1 15,0 8 1-15,-3 2 0 16,1 0 0-16,-2 10 0 15,0 0 1-15,-1 2-2 16,-3-2 1-16,3 8 0 16,0 2 1-16,-1-8-1 15,-1-2 0-15,0-4 0 16,2-2 0-16,1 4 0 16,1-8 0-16,-1 0 0 15,2-4 0-15,2 0 0 16,-2-3 0-16,2-3 0 15,2 0 0-15,4-3 0 16,-6-7 0-16,5-2-1 16,-3 2 1-16,3-10 0 15,-5 6 1-15,0-2-1 16,0-4 0-16,-6 2 0 16,3 4 0-16,-4 2 0 0,0 6 0 15,-4-2 0-15,2 2 0 16,-5 6 0-16,7 0 0 15,0 2 0-15,0 10 0 16,-2 4 0-16,2 0 0 16,0 2 0-16,4-2 0 15,-3 4 0-15,3 2 0 16,3 0 0-16,-2-2 0 16,2-5-1-16,-2-3 1 15,2 4 0-15,-4-8 1 0,0-2-1 16,3 2 0-16,-3-8 0 15,-1-4 0-15,4-2 0 16,-1-4 0-16,9 0 0 16,5 0 0-16,-4-8 0 15,2 7 1-15,-1-3-1 16,-4 2 0-16,-2 4 0 16,-3-2 0-16,5 4 0 15,-5 10 0-15,-2-2 0 16,-1 12 0-16,-3-8 0 15,-1 4 0-15,0 8 0 16,0 1 0-16,0 1 0 16,0-2 0-16,-2 2 0 15,2 2 0-15,0-6 0 16,0 0 1-16,0-2-2 16,0-8 1-16,-2 2 0 0,2-2 1 15,0-6 0-15,2-2 1 16,1-6 0-16,1 0 1 15,1 2-1-15,5-4 1 16,0 0-1-16,-1 0 1 16,0 4-2-16,1 0 1 15,-2-2-2-15,2 6 0 16,-1-2-3-16,-6 4 1 16,-1 0-5-16,-2 4 1 15,0-2-6-15,-4 6 0 16,4-2-1-16,-4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3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0 525 7 0,'0'6'3'0,"0"-14"-1"0,0 8 4 15,0 2-5-15,0-2 0 16,0 0 0-16,0 0 0 16,0-6-1-16,0 6 1 15,0 0 1-15,0 0 1 16,0 0-2-16,0 0 1 16,0 4 0-16,0-4 0 15,0 0-1-15,3 2 0 16,4 2 0-16,1 2 1 15,9 2 0-15,-2-4 0 0,1 6-1 16,4 2 1-16,0 2-1 16,-2 4 1-16,3-2-1 15,0 2 0-15,1 0 0 16,0 4 0-16,-2-6-1 16,-5 2 1-16,0-2 0 15,2-2 0-15,-4-5 0 16,-5-1 0-16,2-2 1 15,-3-4 1-15,0 2 0 16,-4-4 0-16,-3 0-1 16,4-6 0-16,-4 6 0 15,0-16 1-15,0-1-3 16,0-3 0-16,0 0 0 16,0-8 0-16,0 4 0 15,0 0 0-15,0-2 0 16,-4 2 0-16,1 0 0 15,3 8 0-15,0 2 0 0,0-4 0 16,0 2 0-16,0-2 0 16,0 12 0-16,3 0 0 15,1-2-1-15,-4 8 1 16,1 0 0-16,6 4 1 16,0 0-2-16,3 2 1 15,-2-4 0-15,2 10 1 16,0 2-1-16,2 2 0 15,2 0 0-15,2 2 0 16,0 6 0-16,0 2 0 0,-4 2 0 16,0 0 1-16,11-6-1 15,-1 0 1-15,-2-6-1 16,-1-2 0-16,-4 0 0 16,1-4 0-16,-3-4 0 15,-4 1 0-15,-2-5 0 16,3 2 1-16,-4 0-1 15,-6-4 1-15,0-8-1 16,4-1 1-16,-4-5-1 16,0-2 1-16,0-4-1 15,0 0 0-15,0-2 0 16,3 2 0-16,0-4 0 16,-3 0 0-16,0 2 0 15,2 0 0-15,-2 2 0 16,4 2 0-16,-4 10 0 15,3-6 0-15,0 4 0 16,1 2 0-16,-4 8 0 0,3-6 0 16,-1 0 0-16,4 2 0 15,1 4-1-15,0 0 1 16,-4 4 0-16,2 2 0 16,2 4 0-16,3 8 0 15,3-6 0-15,-1 8 0 16,-2 0 0-16,2 6 0 15,2 0 0-15,-1-6 0 16,5-2 0-16,-1-2 0 0,-2-2-1 16,-1 0 1-16,-1 0 0 15,-4 2 1-15,1-14-1 16,-2 4 0-16,2-4 0 16,-3-4 0-16,3-4 0 15,-5-2 1-15,2-10-1 16,-1 0 0-16,0 0 0 15,-2-6 0-15,-1 0 0 16,-3-10 0-16,0 4 0 16,0-2 0-16,0 6 0 15,4-2 0-15,-4 4 0 16,3 4 0-16,0 1 0 16,-1 3 0-16,1-1-1 15,1 3 1-15,2 4 0 16,-1 6 0-16,2 2 0 15,0 2 1-15,0 2-1 16,3 10 0-16,5-4 0 16,-2 10 0-16,6 1 0 0,1-2 0 15,2 3-1-15,0-2 1 16,1 4 0-16,-1-4 1 16,-3-2-2-16,-4-2 1 15,3 0 0-15,-4-4 1 16,-4-4-1-16,-2 0 0 15,2 2 0-15,-3 0 0 16,-4-8 0-16,1-4 1 16,-3-4-1-16,3-4 0 0,2 0-1 15,-3-2 1-15,0-8 0 16,-1-2 0-16,-2 0 0 16,0 0 0-16,0 1 0 15,0 1 0-15,0-3 0 16,0 5 0-16,0 4 0 15,0 0 0-15,0 2 0 16,5 0 0-16,-2 4 0 16,-1-4 0-16,1 8 0 15,1-2 0-15,2 4 0 16,1 4 0-16,2 4 0 16,1 0 0-16,3 6 0 15,4 8 0-15,1-6 0 16,1 6 0-16,-1 2 0 15,-1 4 0-15,0 0 0 16,1 1 0-16,1 2 0 0,1-7 0 16,-1-6 0-16,-3 0 0 15,-4-2 0-15,0-4 0 16,-2-2 0-16,0-2 0 16,0-12 0-16,-1-2 0 15,1 0 0-15,-4-2 1 16,0-6-1-16,8-6 0 15,-9 1 0-15,2 0 0 16,-4 1 0-16,4-2 0 16,-1 4 0-16,-1-6 0 0,2 4 0 15,0 4 0-15,5 2 0 16,-6 2 0-16,1 0-1 16,3 4 1-16,0 4 0 15,-5-2 0-15,5 8 0 16,0 4 1-16,2 0-1 15,3 2 0-15,2 4 0 16,3 4 0-16,2 0 0 16,0 6 0-16,0 4 0 15,1-8 0-15,-4 2 0 16,-2 2 0-16,-2-4 0 16,-1-2 0-16,0 0 0 15,-4-4 1-15,-4-6-1 16,1 1 1-16,-2-5 1 15,5-2 0-15,0-5-1 16,-3-7 1-16,-5 2-1 16,4-6 1-1,5-16-2-15,-1 8 0 16,-5-6 0-16,1 8 0 16,1 4-1-16,-4 0 1 15,1 2 0-15,3 6 0 16,-2-2 0-16,1 0 0 15,4 8-1-15,-3 2 1 16,3 2 0-16,2 8 0 16,-2 8-1-16,2 0 1 15,5 2 0-15,-6 0 0 0,3 2 0 16,-1 0 0-16,-1-2 0 16,1 0 1-16,-1 2-1 15,2-2 0-15,-4-2 0 16,-2-4 1-16,-1-2-1 15,-4-6 0-15,0 2 0 16,-3-4 0-16,3-6 0 16,1-6 0-16,-1-2 0 15,-3-2 0-15,0-8 0 16,5 0 0-16,2-2 0 16,-1-2 0-16,1 2 0 15,0 2 0-15,0 0 0 16,-2 6 0-16,1 6 0 15,-2 2 0-15,2 0 0 16,-4 2 0-16,1 2-1 0,-3 6 1 16,4 0-1-16,-4 0 1 15,7 0-1-15,-1 0 0 16,-2 4 0-16,-1-2 1 16,0-2-1-16,-1 0 0 15,1 4-1-15,-3-4 1 16,0 0-2-16,0 0 0 15,0 4-5-15,0-4 0 16,0 2-3-16,0 2 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4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7 204 7 0,'0'10'3'0,"0"-22"-1"0,-5 12 3 16,5 0-4-16,-4 0 0 15,4 0 3-15,-5 0 1 16,5 0-5-16,9 2 0 0,-9-2 3 16,0 0 1-16,0 0-2 15,0-2 1-15,-4 2-2 16,-1 0 0-16,5 0-1 15,0 0 1-15,0-8-1 16,9 8 0-16,-9 4 0 16,9-8 0-16,-9 4 0 15,-4 0 0-15,10 0 0 16,-1-2 0-16,-1-2 0 16,-4-2 1-16,10 2 0 15,-1 0 0-15,6-6 0 16,3 0 0-16,1-5 0 15,1-1 1-15,3 6-1 16,-3-12 0-16,2 6 0 16,-1 2 0-16,-3 2 0 15,-2 2 0-15,2 0-1 16,-7-2 1-16,3 6-1 0,-1 0 1 16,-4 2-1-16,0 2 0 15,-2-2 0-15,2 4 0 16,0 4 0-16,0-2 0 15,0 6 0-15,-2-2 0 16,4 4 0-16,1 4 0 16,4 2 0-16,-3 0 0 15,1 2 0-15,-1 2 0 16,3-4 0-16,2-2 1 0,-4 1-2 16,-3-5 1-16,3 4 0 15,-1-4 0-15,-2-6 0 16,-2 2 0-16,1-2 0 15,-4-4 1-15,6 0 0 16,-6 0 0-16,2-8-1 16,1-4 0-16,0-2 0 15,0 0 0-15,3 1 1 16,1-3 0-16,5-4-1 16,-2 0 1-16,2 4-1 15,-2 2 1-15,7 4 0 16,-7 4 0-16,-3 0-1 15,5 2 0-15,-4 0 0 16,2 4 0-16,-5 4 0 16,7 2 0-16,0 4-1 15,0 4 1-15,-6-2 0 0,1 8 1 16,1 8-1-16,-3-2 0 16,-2 1 0-16,0-5 0 15,-2 2 0-15,2-8 0 16,-5 2 0-16,5-2 1 15,-4-4-1-15,-1 0 0 16,1-6 0-16,0 0 1 16,-5-6 0-16,11 0 1 15,-2-6 0-15,0-4 0 16,0-4-1-16,0-2 1 16,5-4-1-16,-3-4 1 0,2 2-2 15,3 2 0-15,2-3 0 16,-2 3 0-16,2 4 0 15,-4-2 0-15,-1 8-1 16,-1 0 1-16,-3 4 0 16,0-2 0-16,0 8 0 15,-2 4 0-15,6 0 0 16,-2 6 0-16,2 2 0 16,0 12 0-16,10 2 0 15,-12-3 0-15,8 5 0 16,-6-6 0-16,5 6 0 15,-2-2 0-15,0-2 0 16,-3-8 0-16,5 1 0 16,-6 1 0-16,6-6 0 15,-5-4 0-15,1 2 0 16,-3-4 0-16,5-2 0 0,-2-8 0 16,4-2 0-16,-2 2 0 15,2-2 0-15,-5-8 0 16,5-4 0-16,3 1 1 15,-5 3-1-15,2-6 0 16,0 4 0-16,-7-4 0 16,3 4 0-16,4 2 0 15,-7-2 0-15,3 6 0 16,4 0 0-16,-5 6 0 16,3 4 0-16,0 0 0 0,2 0-1 15,0 8 1-15,-4 2 0 16,1 0 0-16,-1 10 0 15,0 0 1-15,-3 2-2 16,-3-2 1-16,3 8 0 16,0 3 1-16,1-9-1 15,-3-2 0-15,0-4 0 16,2-2 0-16,3 4 0 16,-1-8 0-16,1 0 0 15,2-4 0-15,2 0 0 16,-2-3 0-16,2-3 0 15,2 0 0-15,7-3 0 16,-9-7 0-16,7-2-1 16,-5 2 1-16,5-10 0 15,-7 6 1-15,0-2-1 16,1-4 0-16,-8 2 0 16,2 4 0-16,-4 2 0 0,0 5 0 15,-4-1 0-15,2 2 0 16,-7 6 0-16,9 0 0 15,0 2 0-15,0 10 0 16,-2 5 0-16,2-1 0 16,0 2 0-16,4-2 0 15,-1 4 0-15,1 2 0 16,5 0 0-16,-2-2 0 16,2-5-1-16,-2-3 1 15,2 4 0-15,-4-8 1 0,-1-2-1 16,3 2 0-16,-2-8 0 15,-2-4 0-15,4-2 0 16,0-4 0-16,11 0 0 16,7 0 0-16,-5-8 0 15,3 7 1-15,-3-3-1 16,-4 2 0-16,-2 4 0 16,-5-2 0-16,7 4 0 15,-7 10 0-15,-2-2 0 16,-3 12 0-16,-2-8 0 15,-1 4 0-15,-1 8 0 16,0 1 0-16,0 1 0 16,0-2 0-16,-3 2 0 15,4 2 0-15,-1-6 0 16,0 0 1-16,0-2-2 16,0-8 1-16,-3 2 0 0,4-2 1 15,-1-6 0-15,2-2 1 16,2-6 0-16,1 0 1 15,2 2-1-15,6-4 1 16,1 0-1-16,-3 0 1 16,1 4-2-16,1 0 1 15,-1-2-2-15,0 6 0 16,0-2-3-16,-8 4 1 16,-2 0-5-16,-2 4 1 15,1-2-6-15,-6 6 0 16,5-2-1-16,-4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3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0 524 7 0,'0'6'3'0,"0"-14"-1"0,0 8 4 15,0 2-5-15,0-2 0 16,0 0 0-16,0 0 0 16,0-6-1-16,0 6 1 15,0 0 1-15,0 0 1 16,0 0-2-16,0 0 1 16,0 4 0-16,0-4 0 15,0 0-1-15,4 2 0 16,4 2 0-16,2 2 1 15,10 2 0-15,-2-4 0 0,0 6-1 16,6 2 1-16,0 2-1 16,-2 4 1-16,2-2-1 15,2 2 0-15,0 0 0 16,0 4 0-16,-2-6-1 16,-7 2 1-16,1-2 0 15,2-2 0-15,-4-5 0 16,-6-1 0-16,2-2 1 15,-4-4 1-15,0 2 0 16,-4-4 0-16,-4 0-1 16,4-6 0-16,-4 6 0 15,0-16 1-15,0-1-3 16,0-3 0-16,0 0 0 16,0-8 0-16,0 4 0 15,0 0 0-15,0-2 0 16,-4 2 0-16,0 0 0 15,4 8 0-15,0 2 0 0,0-4 0 16,0 2 0-16,0-2 0 16,0 12 0-16,4 0 0 15,0-2-1-15,-4 8 1 16,2 0 0-16,6 4 1 16,0 0-2-16,4 2 1 15,-2-4 0-15,2 10 1 16,0 2-1-16,2 2 0 15,2 0 0-15,4 2 0 16,-2 6 0-16,2 2 0 0,-6 2 0 16,0 0 1-16,14-6-1 15,-2 0 1-15,-2-6-1 16,-2-2 0-16,-4 0 0 16,1-4 0-16,-3-4 0 15,-6 1 0-15,-2-5 0 16,4 2 1-16,-4 0-1 15,-8-4 1-15,0-8-1 16,4-1 1-16,-4-5-1 16,0-2 1-16,0-4-1 15,0 0 0-15,0-2 0 16,4 2 0-16,0-4 0 16,-4 0 0-16,0 2 0 15,2 0 0-15,-2 2 0 16,4 2 0-16,-4 10 0 15,4-6 0-15,0 4 0 16,0 2 0-16,-4 8 0 0,4-6 0 16,-2 0 0-16,6 2 0 15,0 4-1-15,0 0 1 16,-4 4 0-16,2 2 0 16,2 4 0-16,4 8 0 15,4-6 0-15,-2 8 0 16,-2 0 0-16,2 6 0 15,2 0 0-15,0-6 0 16,6-2 0-16,-2-2 0 0,-2-2-1 16,-2 0 1-16,0 0 0 15,-6 2 1-15,2-14-1 16,-2 4 0-16,2-4 0 16,-4-4 0-16,4-4 0 15,-6-2 1-15,2-10-1 16,-1 0 0-16,1 0 0 15,-4-6 0-15,0 0 0 16,-4-10 0-16,0 4 0 16,0-2 0-16,0 6 0 15,4-2 0-15,-4 4 0 16,4 4 0-16,0 2 0 16,-2 2 0-16,2-1-1 15,0 3 1-15,4 4 0 16,-2 6 0-16,2 2 0 15,0 2 1-15,0 2-1 16,4 10 0-16,6-4 0 16,-2 10 0-16,6 1 0 0,2-3 0 15,2 4-1-15,0-2 1 16,2 4 0-16,-2-4 1 16,-4-2-2-16,-4-2 1 15,4 0 0-15,-6-4 1 16,-4-4-1-16,-2 0 0 15,2 2 0-15,-4 0 0 16,-4-8 0-16,0-4 1 16,-2-4-1-16,2-4 0 0,3 0-1 15,-3-2 1-15,0-8 0 16,-2-2 0-16,-2 0 0 16,0 0 0-16,0 2 0 15,0 0 0-15,0-3 0 16,0 5 0-16,0 4 0 15,0 0 0-15,0 2 0 16,6 0 0-16,-2 4 0 16,-2-4 0-16,2 8 0 15,0-2 0-15,4 4 0 16,0 4 0-16,2 4 0 16,2 0 0-16,4 6 0 15,4 8 0-15,2-6 0 16,0 6 0-16,0 2 0 15,-2 4 0-15,0 0 0 16,2 1 0-16,0 1 0 0,2-6 0 16,-2-6 0-16,-2 0 0 15,-6-2 0-15,0-4 0 16,-2-2 0-16,0-2 0 16,0-12 0-16,-2-2 0 15,2 0 0-15,-5-2 1 16,1-6-1-16,8-6 0 15,-10 2 0-15,2-1 0 16,-4 1 0-16,4-2 0 16,0 4 0-16,-2-6 0 0,2 4 0 15,0 4 0-15,6 2 0 16,-6 2 0-16,0 0-1 16,4 4 1-16,0 4 0 15,-6-2 0-15,6 8 0 16,0 4 1-16,2 0-1 15,4 2 0-15,2 4 0 16,4 4 0-16,2 0 0 16,0 6 0-16,0 4 0 15,2-8 0-15,-6 2 0 16,-2 2 0-16,-2-4 0 16,-1-2 0-16,-1 0 0 15,-4-4 1-15,-4-6-1 16,0 1 1-16,-2-5 1 15,6-2 0-15,0-5-1 16,-4-7 1-16,-6 2-1 16,6-6 1-1,4-16-2-15,0 8 0 16,-6-6 0-16,2 8 0 16,0 4-1-16,-4 0 1 15,0 2 0-15,4 6 0 16,-2-2 0-16,2 0 0 15,4 8-1-15,-4 2 1 16,4 2 0-16,2 8 0 16,-2 8-1-16,2 0 1 15,6 2 0-15,-6 0 0 0,2 2 0 16,0 0 0-16,-2-2 0 16,2 0 1-16,-2 2-1 15,2-2 0-15,-4-2 0 16,-2-4 1-16,-2-2-1 15,-4-6 0-15,-1 2 0 16,-3-4 0-16,4-6 0 16,0-6 0-16,0-2 0 15,-4-2 0-15,0-8 0 16,6 0 0-16,2-2 0 16,0-2 0-16,0 2 0 15,0 2 0-15,0 0 0 16,-2 6 0-16,2 6 0 15,-4 2 0-15,4 0 0 16,-6 2 0-16,2 2-1 0,-4 6 1 16,4 0-1-16,-4 0 1 15,8 0-1-15,0 0 0 16,-4 4 0-16,0-2 1 16,0-2-1-16,-2 0 0 15,2 4-1-15,-4-4 1 16,0 0-2-16,0 0 0 15,0 4-5-15,0-4 0 16,0 2-3-16,0 2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A07F2-CB6A-4B13-BD6C-C6CFA8E2BF93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E5F0C-12FD-45B7-B826-9AABF47B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65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0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9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55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0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91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98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lens is tilted</a:t>
            </a:r>
            <a:r>
              <a:rPr lang="en-US" baseline="0" dirty="0"/>
              <a:t> in both clockwise and anticlockwise directions.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94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stack contains 13 images obtained under uniform tilts of the lens between plus minus eight degrees.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87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</a:t>
            </a:r>
            <a:r>
              <a:rPr lang="en-US" baseline="0" dirty="0"/>
              <a:t> model of Scheimpflug imaging, we have derived a closed form expression of the inter-image homography that is used to register the images in the stack. Following registration, we create a composite image that contains all portions of the scene in focus.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90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en-US" baseline="0" dirty="0"/>
              <a:t> method is simple and it can used to extend the depth of field of scheimpflug cameras.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7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6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4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3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6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5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79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emf"/><Relationship Id="rId3" Type="http://schemas.openxmlformats.org/officeDocument/2006/relationships/image" Target="../media/image20.png"/><Relationship Id="rId7" Type="http://schemas.openxmlformats.org/officeDocument/2006/relationships/image" Target="../media/image4.jpe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image" Target="../media/image12.emf"/><Relationship Id="rId5" Type="http://schemas.openxmlformats.org/officeDocument/2006/relationships/image" Target="../media/image2.jpeg"/><Relationship Id="rId15" Type="http://schemas.openxmlformats.org/officeDocument/2006/relationships/image" Target="../media/image23.png"/><Relationship Id="rId4" Type="http://schemas.openxmlformats.org/officeDocument/2006/relationships/image" Target="../media/image21.png"/><Relationship Id="rId1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9.emf"/><Relationship Id="rId3" Type="http://schemas.openxmlformats.org/officeDocument/2006/relationships/image" Target="../media/image22.png"/><Relationship Id="rId7" Type="http://schemas.openxmlformats.org/officeDocument/2006/relationships/image" Target="../media/image4.jpeg"/><Relationship Id="rId12" Type="http://schemas.openxmlformats.org/officeDocument/2006/relationships/customXml" Target="../ink/ink6.xm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image" Target="../media/image18.emf"/><Relationship Id="rId5" Type="http://schemas.openxmlformats.org/officeDocument/2006/relationships/image" Target="../media/image2.jpeg"/><Relationship Id="rId15" Type="http://schemas.openxmlformats.org/officeDocument/2006/relationships/image" Target="../media/image110.png"/><Relationship Id="rId4" Type="http://schemas.openxmlformats.org/officeDocument/2006/relationships/image" Target="../media/image25.png"/><Relationship Id="rId1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2.jpeg"/><Relationship Id="rId12" Type="http://schemas.openxmlformats.org/officeDocument/2006/relationships/image" Target="../media/image11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22.emf"/><Relationship Id="rId5" Type="http://schemas.openxmlformats.org/officeDocument/2006/relationships/image" Target="../media/image4.jpeg"/><Relationship Id="rId15" Type="http://schemas.openxmlformats.org/officeDocument/2006/relationships/image" Target="../media/image26.png"/><Relationship Id="rId10" Type="http://schemas.openxmlformats.org/officeDocument/2006/relationships/customXml" Target="../ink/ink8.xml"/><Relationship Id="rId4" Type="http://schemas.openxmlformats.org/officeDocument/2006/relationships/image" Target="../media/image3.jpeg"/><Relationship Id="rId9" Type="http://schemas.openxmlformats.org/officeDocument/2006/relationships/image" Target="../media/image21.emf"/><Relationship Id="rId1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2.jpeg"/><Relationship Id="rId21" Type="http://schemas.openxmlformats.org/officeDocument/2006/relationships/image" Target="../media/image35.png"/><Relationship Id="rId12" Type="http://schemas.openxmlformats.org/officeDocument/2006/relationships/image" Target="../media/image190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100.emf"/><Relationship Id="rId24" Type="http://schemas.openxmlformats.org/officeDocument/2006/relationships/image" Target="../media/image38.png"/><Relationship Id="rId5" Type="http://schemas.openxmlformats.org/officeDocument/2006/relationships/image" Target="../media/image4.jpe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customXml" Target="../ink/ink10.xml"/><Relationship Id="rId19" Type="http://schemas.openxmlformats.org/officeDocument/2006/relationships/image" Target="../media/image33.png"/><Relationship Id="rId4" Type="http://schemas.openxmlformats.org/officeDocument/2006/relationships/image" Target="../media/image3.jpeg"/><Relationship Id="rId9" Type="http://schemas.openxmlformats.org/officeDocument/2006/relationships/image" Target="../media/image9.emf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0.png"/><Relationship Id="rId3" Type="http://schemas.openxmlformats.org/officeDocument/2006/relationships/image" Target="../media/image41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46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00.png"/><Relationship Id="rId14" Type="http://schemas.openxmlformats.org/officeDocument/2006/relationships/image" Target="../media/image4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5.emf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4.jpe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image" Target="../media/image6.emf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923050" y="3432123"/>
            <a:ext cx="10241280" cy="0"/>
          </a:xfrm>
          <a:prstGeom prst="line">
            <a:avLst/>
          </a:prstGeom>
          <a:ln w="22225">
            <a:solidFill>
              <a:srgbClr val="F55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5207821" y="3018930"/>
            <a:ext cx="552450" cy="548640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le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57" y="2813762"/>
            <a:ext cx="1728399" cy="1249199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95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923006" y="1925053"/>
            <a:ext cx="10656461" cy="3041583"/>
          </a:xfrm>
          <a:prstGeom prst="rect">
            <a:avLst/>
          </a:prstGeom>
          <a:noFill/>
          <a:ln w="63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254946" y="3018930"/>
            <a:ext cx="552450" cy="548640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2569396" y="3018930"/>
            <a:ext cx="552450" cy="548640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3883846" y="3018930"/>
            <a:ext cx="552450" cy="548640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6512646" y="3018930"/>
            <a:ext cx="552450" cy="548640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7846246" y="3018930"/>
            <a:ext cx="552450" cy="548640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104900" y="1971675"/>
            <a:ext cx="23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DEEP OBJECT SPACE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841425" y="3386187"/>
            <a:ext cx="44768" cy="72822"/>
            <a:chOff x="8768259" y="3378704"/>
            <a:chExt cx="69421" cy="112925"/>
          </a:xfrm>
        </p:grpSpPr>
        <p:cxnSp>
          <p:nvCxnSpPr>
            <p:cNvPr id="26" name="Straight Connector 25"/>
            <p:cNvCxnSpPr/>
            <p:nvPr/>
          </p:nvCxnSpPr>
          <p:spPr>
            <a:xfrm rot="1980000">
              <a:off x="8807947" y="3378704"/>
              <a:ext cx="0" cy="104351"/>
            </a:xfrm>
            <a:prstGeom prst="line">
              <a:avLst/>
            </a:prstGeom>
            <a:ln w="41275" cap="sq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980000">
              <a:off x="8768259" y="3382673"/>
              <a:ext cx="0" cy="104351"/>
            </a:xfrm>
            <a:prstGeom prst="line">
              <a:avLst/>
            </a:prstGeom>
            <a:ln w="222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980000">
              <a:off x="8837680" y="3387278"/>
              <a:ext cx="0" cy="104351"/>
            </a:xfrm>
            <a:prstGeom prst="line">
              <a:avLst/>
            </a:prstGeom>
            <a:ln w="222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FPFS_0" hidden="1"/>
          <p:cNvGrpSpPr/>
          <p:nvPr/>
        </p:nvGrpSpPr>
        <p:grpSpPr>
          <a:xfrm>
            <a:off x="7114992" y="1385767"/>
            <a:ext cx="4464476" cy="4441390"/>
            <a:chOff x="7114992" y="1385767"/>
            <a:chExt cx="4464476" cy="444139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1164347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8066380" y="1937068"/>
              <a:ext cx="135466" cy="3034146"/>
              <a:chOff x="8500535" y="1937068"/>
              <a:chExt cx="135466" cy="303414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8500535" y="1937068"/>
                <a:ext cx="135466" cy="3034146"/>
              </a:xfrm>
              <a:prstGeom prst="rect">
                <a:avLst/>
              </a:pr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>
                <a:off x="8555178" y="1937068"/>
                <a:ext cx="0" cy="3034146"/>
              </a:xfrm>
              <a:prstGeom prst="line">
                <a:avLst/>
              </a:prstGeom>
              <a:ln w="15875" cap="rnd">
                <a:solidFill>
                  <a:schemeClr val="bg1">
                    <a:lumMod val="65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10766425" y="4143375"/>
              <a:ext cx="813043" cy="759857"/>
              <a:chOff x="10756900" y="4143375"/>
              <a:chExt cx="813043" cy="75985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0756900" y="4533900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 flipV="1">
                <a:off x="11153775" y="4143375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7114992" y="5029200"/>
              <a:ext cx="2063385" cy="797957"/>
              <a:chOff x="7114992" y="5029200"/>
              <a:chExt cx="2063385" cy="79795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7114992" y="5457825"/>
                <a:ext cx="206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of sharp focus</a:t>
                </a: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V="1">
                <a:off x="8134350" y="5029200"/>
                <a:ext cx="0" cy="428625"/>
              </a:xfrm>
              <a:prstGeom prst="straightConnector1">
                <a:avLst/>
              </a:prstGeom>
              <a:ln w="12700"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Left Brace 36"/>
            <p:cNvSpPr/>
            <p:nvPr/>
          </p:nvSpPr>
          <p:spPr>
            <a:xfrm rot="5400000">
              <a:off x="8087915" y="1777604"/>
              <a:ext cx="88108" cy="133351"/>
            </a:xfrm>
            <a:prstGeom prst="leftBrace">
              <a:avLst>
                <a:gd name="adj1" fmla="val 40540"/>
                <a:gd name="adj2" fmla="val 50000"/>
              </a:avLst>
            </a:prstGeom>
            <a:ln w="19050">
              <a:solidFill>
                <a:srgbClr val="00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53300" y="1385767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of Field</a:t>
              </a:r>
            </a:p>
          </p:txBody>
        </p:sp>
      </p:grpSp>
      <p:grpSp>
        <p:nvGrpSpPr>
          <p:cNvPr id="51" name="FPFS_1" hidden="1"/>
          <p:cNvGrpSpPr/>
          <p:nvPr/>
        </p:nvGrpSpPr>
        <p:grpSpPr>
          <a:xfrm>
            <a:off x="6927424" y="1385767"/>
            <a:ext cx="4628598" cy="4441390"/>
            <a:chOff x="6927424" y="1385767"/>
            <a:chExt cx="4628598" cy="444139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11134530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7846245" y="1937068"/>
              <a:ext cx="208844" cy="3034146"/>
              <a:chOff x="8280400" y="1937068"/>
              <a:chExt cx="208844" cy="303414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8280400" y="1937068"/>
                <a:ext cx="208844" cy="3034146"/>
              </a:xfrm>
              <a:prstGeom prst="rect">
                <a:avLst/>
              </a:pr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>
                <a:off x="8378537" y="1937068"/>
                <a:ext cx="0" cy="3034146"/>
              </a:xfrm>
              <a:prstGeom prst="line">
                <a:avLst/>
              </a:prstGeom>
              <a:ln w="15875" cap="rnd">
                <a:solidFill>
                  <a:schemeClr val="bg1">
                    <a:lumMod val="65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Right Arrow 1"/>
            <p:cNvSpPr/>
            <p:nvPr/>
          </p:nvSpPr>
          <p:spPr>
            <a:xfrm flipH="1">
              <a:off x="10916331" y="2454966"/>
              <a:ext cx="278296" cy="25841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55" name="Left Brace 54"/>
            <p:cNvSpPr/>
            <p:nvPr/>
          </p:nvSpPr>
          <p:spPr>
            <a:xfrm rot="5400000">
              <a:off x="7903988" y="1743695"/>
              <a:ext cx="88108" cy="201168"/>
            </a:xfrm>
            <a:prstGeom prst="leftBrace">
              <a:avLst>
                <a:gd name="adj1" fmla="val 40540"/>
                <a:gd name="adj2" fmla="val 50000"/>
              </a:avLst>
            </a:prstGeom>
            <a:ln w="19050">
              <a:solidFill>
                <a:srgbClr val="00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91132" y="1385767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of Field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0742979" y="4143375"/>
              <a:ext cx="813043" cy="759857"/>
              <a:chOff x="10756900" y="4143375"/>
              <a:chExt cx="813043" cy="759857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0756900" y="4533900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</a:t>
                </a:r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 flipV="1">
                <a:off x="11153775" y="4143375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927424" y="5029200"/>
              <a:ext cx="2063385" cy="797957"/>
              <a:chOff x="7114992" y="5029200"/>
              <a:chExt cx="2063385" cy="797957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7114992" y="5457825"/>
                <a:ext cx="206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of sharp focus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8134350" y="5029200"/>
                <a:ext cx="0" cy="428625"/>
              </a:xfrm>
              <a:prstGeom prst="straightConnector1">
                <a:avLst/>
              </a:prstGeom>
              <a:ln w="12700"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FPFS_2" hidden="1"/>
          <p:cNvGrpSpPr/>
          <p:nvPr/>
        </p:nvGrpSpPr>
        <p:grpSpPr>
          <a:xfrm>
            <a:off x="6646072" y="1385767"/>
            <a:ext cx="4873804" cy="4441390"/>
            <a:chOff x="6646072" y="1385767"/>
            <a:chExt cx="4873804" cy="4441390"/>
          </a:xfrm>
        </p:grpSpPr>
        <p:grpSp>
          <p:nvGrpSpPr>
            <p:cNvPr id="66" name="Group 65"/>
            <p:cNvGrpSpPr/>
            <p:nvPr/>
          </p:nvGrpSpPr>
          <p:grpSpPr>
            <a:xfrm>
              <a:off x="7468067" y="1937068"/>
              <a:ext cx="327378" cy="3034146"/>
              <a:chOff x="7902222" y="1937068"/>
              <a:chExt cx="327378" cy="3034146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7902222" y="1937068"/>
                <a:ext cx="327378" cy="3034146"/>
              </a:xfrm>
              <a:prstGeom prst="rect">
                <a:avLst/>
              </a:pr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8097982" y="1937068"/>
                <a:ext cx="0" cy="3034146"/>
              </a:xfrm>
              <a:prstGeom prst="line">
                <a:avLst/>
              </a:prstGeom>
              <a:ln w="15875" cap="rnd">
                <a:solidFill>
                  <a:schemeClr val="bg1">
                    <a:lumMod val="65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Connector 66"/>
            <p:cNvCxnSpPr/>
            <p:nvPr/>
          </p:nvCxnSpPr>
          <p:spPr>
            <a:xfrm>
              <a:off x="11114652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ight Arrow 40"/>
            <p:cNvSpPr/>
            <p:nvPr/>
          </p:nvSpPr>
          <p:spPr>
            <a:xfrm flipH="1">
              <a:off x="10916331" y="2454966"/>
              <a:ext cx="278296" cy="25841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69" name="Left Brace 68"/>
            <p:cNvSpPr/>
            <p:nvPr/>
          </p:nvSpPr>
          <p:spPr>
            <a:xfrm rot="5400000">
              <a:off x="7586393" y="1688831"/>
              <a:ext cx="88108" cy="310896"/>
            </a:xfrm>
            <a:prstGeom prst="leftBrace">
              <a:avLst>
                <a:gd name="adj1" fmla="val 40540"/>
                <a:gd name="adj2" fmla="val 50000"/>
              </a:avLst>
            </a:prstGeom>
            <a:ln w="19050">
              <a:solidFill>
                <a:srgbClr val="00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873634" y="1385767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of Field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0706833" y="4143375"/>
              <a:ext cx="813043" cy="759857"/>
              <a:chOff x="10744200" y="4143375"/>
              <a:chExt cx="813043" cy="759857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10744200" y="4533900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</a:t>
                </a:r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flipV="1">
                <a:off x="11153775" y="4143375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/>
            <p:cNvGrpSpPr/>
            <p:nvPr/>
          </p:nvGrpSpPr>
          <p:grpSpPr>
            <a:xfrm>
              <a:off x="6646072" y="5029200"/>
              <a:ext cx="2063385" cy="797957"/>
              <a:chOff x="7114992" y="5029200"/>
              <a:chExt cx="2063385" cy="797957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7114992" y="5457825"/>
                <a:ext cx="206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of sharp focus</a:t>
                </a:r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 flipV="1">
                <a:off x="8134350" y="5029200"/>
                <a:ext cx="0" cy="428625"/>
              </a:xfrm>
              <a:prstGeom prst="straightConnector1">
                <a:avLst/>
              </a:prstGeom>
              <a:ln w="12700"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FPFS_3" hidden="1"/>
          <p:cNvGrpSpPr/>
          <p:nvPr/>
        </p:nvGrpSpPr>
        <p:grpSpPr>
          <a:xfrm>
            <a:off x="6024753" y="1385767"/>
            <a:ext cx="5471677" cy="4441390"/>
            <a:chOff x="6024753" y="1385767"/>
            <a:chExt cx="5471677" cy="4441390"/>
          </a:xfrm>
        </p:grpSpPr>
        <p:grpSp>
          <p:nvGrpSpPr>
            <p:cNvPr id="80" name="Group 79"/>
            <p:cNvGrpSpPr/>
            <p:nvPr/>
          </p:nvGrpSpPr>
          <p:grpSpPr>
            <a:xfrm>
              <a:off x="6555341" y="1937068"/>
              <a:ext cx="765971" cy="3034146"/>
              <a:chOff x="6989496" y="1937068"/>
              <a:chExt cx="765971" cy="3034146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989496" y="1937068"/>
                <a:ext cx="765971" cy="3034146"/>
              </a:xfrm>
              <a:prstGeom prst="rect">
                <a:avLst/>
              </a:pr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/>
              <p:cNvCxnSpPr/>
              <p:nvPr/>
            </p:nvCxnSpPr>
            <p:spPr>
              <a:xfrm>
                <a:off x="7481455" y="1937068"/>
                <a:ext cx="0" cy="3034146"/>
              </a:xfrm>
              <a:prstGeom prst="line">
                <a:avLst/>
              </a:prstGeom>
              <a:ln w="15875" cap="rnd">
                <a:solidFill>
                  <a:schemeClr val="bg1">
                    <a:lumMod val="65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Straight Connector 80"/>
            <p:cNvCxnSpPr/>
            <p:nvPr/>
          </p:nvCxnSpPr>
          <p:spPr>
            <a:xfrm>
              <a:off x="11094774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ight Arrow 40"/>
            <p:cNvSpPr/>
            <p:nvPr/>
          </p:nvSpPr>
          <p:spPr>
            <a:xfrm flipH="1">
              <a:off x="10916331" y="2454966"/>
              <a:ext cx="278296" cy="25841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83" name="Left Brace 82"/>
            <p:cNvSpPr/>
            <p:nvPr/>
          </p:nvSpPr>
          <p:spPr>
            <a:xfrm rot="5400000">
              <a:off x="6893862" y="1469375"/>
              <a:ext cx="88108" cy="749808"/>
            </a:xfrm>
            <a:prstGeom prst="leftBrace">
              <a:avLst>
                <a:gd name="adj1" fmla="val 40540"/>
                <a:gd name="adj2" fmla="val 50000"/>
              </a:avLst>
            </a:prstGeom>
            <a:ln w="19050">
              <a:solidFill>
                <a:srgbClr val="00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69277" y="1385767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of Field</a:t>
              </a:r>
              <a:endParaRPr lang="en-US" sz="14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10683387" y="4143375"/>
              <a:ext cx="813043" cy="759857"/>
              <a:chOff x="10744200" y="4143375"/>
              <a:chExt cx="813043" cy="759857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10744200" y="4533900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</a:t>
                </a:r>
              </a:p>
            </p:txBody>
          </p:sp>
          <p:cxnSp>
            <p:nvCxnSpPr>
              <p:cNvPr id="90" name="Straight Arrow Connector 89"/>
              <p:cNvCxnSpPr/>
              <p:nvPr/>
            </p:nvCxnSpPr>
            <p:spPr>
              <a:xfrm flipV="1">
                <a:off x="11153775" y="4143375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6024753" y="5029200"/>
              <a:ext cx="2063385" cy="797957"/>
              <a:chOff x="7114992" y="5029200"/>
              <a:chExt cx="2063385" cy="797957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7114992" y="5457825"/>
                <a:ext cx="206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of sharp focus</a:t>
                </a:r>
              </a:p>
            </p:txBody>
          </p:sp>
          <p:cxnSp>
            <p:nvCxnSpPr>
              <p:cNvPr id="88" name="Straight Arrow Connector 87"/>
              <p:cNvCxnSpPr/>
              <p:nvPr/>
            </p:nvCxnSpPr>
            <p:spPr>
              <a:xfrm flipV="1">
                <a:off x="8134350" y="5029200"/>
                <a:ext cx="0" cy="428625"/>
              </a:xfrm>
              <a:prstGeom prst="straightConnector1">
                <a:avLst/>
              </a:prstGeom>
              <a:ln w="12700"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FPFS_4" hidden="1"/>
          <p:cNvGrpSpPr/>
          <p:nvPr/>
        </p:nvGrpSpPr>
        <p:grpSpPr>
          <a:xfrm>
            <a:off x="2485689" y="1385767"/>
            <a:ext cx="9004391" cy="4441390"/>
            <a:chOff x="2485689" y="1385767"/>
            <a:chExt cx="9004391" cy="4441390"/>
          </a:xfrm>
        </p:grpSpPr>
        <p:grpSp>
          <p:nvGrpSpPr>
            <p:cNvPr id="94" name="Group 93"/>
            <p:cNvGrpSpPr/>
            <p:nvPr/>
          </p:nvGrpSpPr>
          <p:grpSpPr>
            <a:xfrm>
              <a:off x="2485689" y="1937068"/>
              <a:ext cx="3709555" cy="3034146"/>
              <a:chOff x="2919844" y="1937068"/>
              <a:chExt cx="3709555" cy="3034146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2919844" y="1937068"/>
                <a:ext cx="3709555" cy="3034146"/>
              </a:xfrm>
              <a:prstGeom prst="rect">
                <a:avLst/>
              </a:pr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5628410" y="1937068"/>
                <a:ext cx="0" cy="3034146"/>
              </a:xfrm>
              <a:prstGeom prst="line">
                <a:avLst/>
              </a:prstGeom>
              <a:ln w="15875" cap="rnd">
                <a:solidFill>
                  <a:schemeClr val="bg1">
                    <a:lumMod val="65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11074896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ight Arrow 40"/>
            <p:cNvSpPr/>
            <p:nvPr/>
          </p:nvSpPr>
          <p:spPr>
            <a:xfrm flipH="1">
              <a:off x="10916331" y="2454966"/>
              <a:ext cx="278296" cy="25841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97" name="Left Brace 96"/>
            <p:cNvSpPr/>
            <p:nvPr/>
          </p:nvSpPr>
          <p:spPr>
            <a:xfrm rot="5400000">
              <a:off x="4300732" y="1763"/>
              <a:ext cx="88108" cy="3685032"/>
            </a:xfrm>
            <a:prstGeom prst="leftBrace">
              <a:avLst>
                <a:gd name="adj1" fmla="val 40540"/>
                <a:gd name="adj2" fmla="val 50000"/>
              </a:avLst>
            </a:prstGeom>
            <a:ln w="19050">
              <a:solidFill>
                <a:srgbClr val="00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65777" y="1385767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of Field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0677037" y="4143375"/>
              <a:ext cx="813043" cy="759857"/>
              <a:chOff x="10756900" y="4143375"/>
              <a:chExt cx="813043" cy="759857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10756900" y="4533900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</a:t>
                </a:r>
              </a:p>
            </p:txBody>
          </p:sp>
          <p:cxnSp>
            <p:nvCxnSpPr>
              <p:cNvPr id="104" name="Straight Arrow Connector 103"/>
              <p:cNvCxnSpPr/>
              <p:nvPr/>
            </p:nvCxnSpPr>
            <p:spPr>
              <a:xfrm flipV="1">
                <a:off x="11153775" y="4143375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4170553" y="5029200"/>
              <a:ext cx="2063385" cy="797957"/>
              <a:chOff x="7114992" y="5029200"/>
              <a:chExt cx="2063385" cy="797957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7114992" y="5457825"/>
                <a:ext cx="206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of sharp focus</a:t>
                </a:r>
              </a:p>
            </p:txBody>
          </p: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8134350" y="5029200"/>
                <a:ext cx="0" cy="428625"/>
              </a:xfrm>
              <a:prstGeom prst="straightConnector1">
                <a:avLst/>
              </a:prstGeom>
              <a:ln w="12700"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4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966177" y="1398049"/>
            <a:ext cx="2549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image 1/3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997696" y="4518999"/>
            <a:ext cx="278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 (LoG)</a:t>
            </a:r>
          </a:p>
        </p:txBody>
      </p:sp>
      <p:sp>
        <p:nvSpPr>
          <p:cNvPr id="48" name="Isosceles Triangle 47"/>
          <p:cNvSpPr/>
          <p:nvPr/>
        </p:nvSpPr>
        <p:spPr>
          <a:xfrm flipV="1">
            <a:off x="3720335" y="1985138"/>
            <a:ext cx="159027" cy="152401"/>
          </a:xfrm>
          <a:prstGeom prst="triangl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275" y="3238716"/>
            <a:ext cx="2580843" cy="1286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5" y="1781810"/>
            <a:ext cx="2587232" cy="1289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5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>
            <a:off x="7872747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/>
          <p:cNvSpPr/>
          <p:nvPr/>
        </p:nvSpPr>
        <p:spPr>
          <a:xfrm flipV="1">
            <a:off x="2332973" y="1985138"/>
            <a:ext cx="159027" cy="152401"/>
          </a:xfrm>
          <a:prstGeom prst="triangl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5" y="1781810"/>
            <a:ext cx="2587231" cy="1289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704" y="3236976"/>
            <a:ext cx="2585731" cy="1289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Right Arrow 55"/>
          <p:cNvSpPr/>
          <p:nvPr/>
        </p:nvSpPr>
        <p:spPr>
          <a:xfrm flipH="1">
            <a:off x="7639731" y="2845491"/>
            <a:ext cx="278296" cy="2584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966177" y="1398049"/>
            <a:ext cx="2549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US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2/3</a:t>
            </a:r>
            <a:endParaRPr lang="en-US" dirty="0">
              <a:solidFill>
                <a:srgbClr val="0099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997696" y="4518999"/>
            <a:ext cx="278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 (LoG)</a:t>
            </a:r>
          </a:p>
        </p:txBody>
      </p:sp>
    </p:spTree>
    <p:extLst>
      <p:ext uri="{BB962C8B-B14F-4D97-AF65-F5344CB8AC3E}">
        <p14:creationId xmlns:p14="http://schemas.microsoft.com/office/powerpoint/2010/main" val="188925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4083" y="1398049"/>
            <a:ext cx="10870628" cy="3490282"/>
            <a:chOff x="914083" y="1398049"/>
            <a:chExt cx="10870628" cy="349028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704" y="3239701"/>
              <a:ext cx="2585731" cy="1289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7844172" y="3200183"/>
              <a:ext cx="0" cy="1205636"/>
            </a:xfrm>
            <a:prstGeom prst="line">
              <a:avLst/>
            </a:prstGeom>
            <a:ln w="57150" cap="rnd">
              <a:solidFill>
                <a:schemeClr val="accent2">
                  <a:lumMod val="60000"/>
                  <a:lumOff val="40000"/>
                  <a:alpha val="84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Isosceles Triangle 61"/>
            <p:cNvSpPr/>
            <p:nvPr/>
          </p:nvSpPr>
          <p:spPr>
            <a:xfrm flipV="1">
              <a:off x="914083" y="1985138"/>
              <a:ext cx="159027" cy="15240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8275" y="1781810"/>
              <a:ext cx="2587231" cy="1289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Right Arrow 54"/>
            <p:cNvSpPr/>
            <p:nvPr/>
          </p:nvSpPr>
          <p:spPr>
            <a:xfrm flipH="1">
              <a:off x="7639731" y="2845491"/>
              <a:ext cx="278296" cy="25841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966177" y="1398049"/>
              <a:ext cx="25495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 </a:t>
              </a:r>
              <a:r>
                <a:rPr lang="en-US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3/3</a:t>
              </a:r>
              <a:endParaRPr lang="en-US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997696" y="4518999"/>
              <a:ext cx="27870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 measure (LoG)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02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1791335"/>
            <a:ext cx="2587232" cy="1289304"/>
          </a:xfrm>
          <a:prstGeom prst="rect">
            <a:avLst/>
          </a:prstGeom>
          <a:effectLst/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3553460"/>
            <a:ext cx="2587231" cy="1289304"/>
          </a:xfrm>
          <a:prstGeom prst="rect">
            <a:avLst/>
          </a:prstGeom>
          <a:effectLst/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5306060"/>
            <a:ext cx="2587231" cy="1289304"/>
          </a:xfrm>
          <a:prstGeom prst="rect">
            <a:avLst/>
          </a:prstGeom>
          <a:effectLst/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06060"/>
            <a:ext cx="2587231" cy="1289304"/>
          </a:xfrm>
          <a:prstGeom prst="rect">
            <a:avLst/>
          </a:prstGeom>
          <a:effectLst/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53460"/>
            <a:ext cx="2587231" cy="1289304"/>
          </a:xfrm>
          <a:prstGeom prst="rect">
            <a:avLst/>
          </a:prstGeom>
          <a:effectLst/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1335"/>
            <a:ext cx="2587232" cy="1289304"/>
          </a:xfrm>
          <a:prstGeom prst="rect">
            <a:avLst/>
          </a:prstGeom>
          <a:effectLst/>
        </p:spPr>
      </p:pic>
      <p:sp>
        <p:nvSpPr>
          <p:cNvPr id="30" name="Rectangle 29"/>
          <p:cNvSpPr/>
          <p:nvPr/>
        </p:nvSpPr>
        <p:spPr>
          <a:xfrm>
            <a:off x="322616" y="1083516"/>
            <a:ext cx="2607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Registration         </a:t>
            </a:r>
          </a:p>
        </p:txBody>
      </p:sp>
      <p:grpSp>
        <p:nvGrpSpPr>
          <p:cNvPr id="47" name="Group 46" hidden="1"/>
          <p:cNvGrpSpPr/>
          <p:nvPr/>
        </p:nvGrpSpPr>
        <p:grpSpPr>
          <a:xfrm>
            <a:off x="8744554" y="2756540"/>
            <a:ext cx="3245463" cy="276999"/>
            <a:chOff x="-34120" y="3540334"/>
            <a:chExt cx="3027495" cy="258394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-34120" y="3660866"/>
              <a:ext cx="2729561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619239" y="3540334"/>
              <a:ext cx="374136" cy="258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1/2</a:t>
              </a:r>
            </a:p>
          </p:txBody>
        </p:sp>
      </p:grpSp>
      <p:grpSp>
        <p:nvGrpSpPr>
          <p:cNvPr id="39" name="Group 38" hidden="1"/>
          <p:cNvGrpSpPr/>
          <p:nvPr/>
        </p:nvGrpSpPr>
        <p:grpSpPr>
          <a:xfrm>
            <a:off x="8789430" y="5212845"/>
            <a:ext cx="3236107" cy="276999"/>
            <a:chOff x="2681681" y="3514744"/>
            <a:chExt cx="3018770" cy="258395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681681" y="3660866"/>
              <a:ext cx="2729564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326315" y="3514744"/>
              <a:ext cx="374136" cy="258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1/2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2890266" y="2435987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59786" y="4198112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905506" y="5950712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633972" y="1746504"/>
            <a:ext cx="1601150" cy="4910328"/>
            <a:chOff x="6062472" y="1746504"/>
            <a:chExt cx="1601150" cy="4910328"/>
          </a:xfrm>
        </p:grpSpPr>
        <p:sp>
          <p:nvSpPr>
            <p:cNvPr id="16" name="Right Brace 15"/>
            <p:cNvSpPr/>
            <p:nvPr/>
          </p:nvSpPr>
          <p:spPr>
            <a:xfrm>
              <a:off x="6062472" y="1746504"/>
              <a:ext cx="512064" cy="4910328"/>
            </a:xfrm>
            <a:prstGeom prst="rightBrace">
              <a:avLst>
                <a:gd name="adj1" fmla="val 86904"/>
                <a:gd name="adj2" fmla="val 50000"/>
              </a:avLst>
            </a:prstGeom>
            <a:ln w="57150" cap="flat">
              <a:solidFill>
                <a:srgbClr val="FFC000"/>
              </a:solidFill>
              <a:miter lim="800000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6932102" y="4200144"/>
              <a:ext cx="731520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8236617" y="1729151"/>
            <a:ext cx="3745834" cy="2218264"/>
            <a:chOff x="8236617" y="1729151"/>
            <a:chExt cx="3745834" cy="22182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851" y="2124711"/>
              <a:ext cx="3657600" cy="1822704"/>
            </a:xfrm>
            <a:prstGeom prst="rect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Rectangle 44"/>
            <p:cNvSpPr/>
            <p:nvPr/>
          </p:nvSpPr>
          <p:spPr>
            <a:xfrm>
              <a:off x="8236617" y="1729151"/>
              <a:ext cx="191763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rPr>
                <a:t>Composite image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236617" y="4453153"/>
            <a:ext cx="3727546" cy="2182056"/>
            <a:chOff x="8236617" y="4453153"/>
            <a:chExt cx="3727546" cy="218205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4851" y="4453153"/>
              <a:ext cx="3639312" cy="1819656"/>
            </a:xfrm>
            <a:prstGeom prst="rect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Rectangle 36"/>
            <p:cNvSpPr/>
            <p:nvPr/>
          </p:nvSpPr>
          <p:spPr>
            <a:xfrm>
              <a:off x="8236617" y="6265877"/>
              <a:ext cx="23329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rPr>
                <a:t>Focus measure (LoG)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391595" y="1095958"/>
            <a:ext cx="19500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Blending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807589" y="3720084"/>
                <a:ext cx="1132426" cy="405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589" y="3720084"/>
                <a:ext cx="1132426" cy="405176"/>
              </a:xfrm>
              <a:prstGeom prst="rect">
                <a:avLst/>
              </a:prstGeom>
              <a:blipFill>
                <a:blip r:embed="rId10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807589" y="5463159"/>
                <a:ext cx="1132426" cy="405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589" y="5463159"/>
                <a:ext cx="1132426" cy="405176"/>
              </a:xfrm>
              <a:prstGeom prst="rect">
                <a:avLst/>
              </a:prstGeom>
              <a:blipFill>
                <a:blip r:embed="rId11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02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7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923050" y="3432123"/>
            <a:ext cx="10241280" cy="0"/>
          </a:xfrm>
          <a:prstGeom prst="line">
            <a:avLst/>
          </a:prstGeom>
          <a:ln w="22225">
            <a:solidFill>
              <a:srgbClr val="F55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1150092" y="2809383"/>
            <a:ext cx="0" cy="1231900"/>
          </a:xfrm>
          <a:prstGeom prst="line">
            <a:avLst/>
          </a:prstGeom>
          <a:ln w="3810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8841425" y="3386187"/>
            <a:ext cx="44768" cy="72822"/>
            <a:chOff x="8768259" y="3378704"/>
            <a:chExt cx="69421" cy="112925"/>
          </a:xfrm>
        </p:grpSpPr>
        <p:cxnSp>
          <p:nvCxnSpPr>
            <p:cNvPr id="34" name="Straight Connector 33"/>
            <p:cNvCxnSpPr/>
            <p:nvPr/>
          </p:nvCxnSpPr>
          <p:spPr>
            <a:xfrm rot="1980000">
              <a:off x="8807947" y="3378704"/>
              <a:ext cx="0" cy="104351"/>
            </a:xfrm>
            <a:prstGeom prst="line">
              <a:avLst/>
            </a:prstGeom>
            <a:ln w="41275" cap="sq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980000">
              <a:off x="8768259" y="3382673"/>
              <a:ext cx="0" cy="104351"/>
            </a:xfrm>
            <a:prstGeom prst="line">
              <a:avLst/>
            </a:prstGeom>
            <a:ln w="222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980000">
              <a:off x="8837680" y="3387278"/>
              <a:ext cx="0" cy="104351"/>
            </a:xfrm>
            <a:prstGeom prst="line">
              <a:avLst/>
            </a:prstGeom>
            <a:ln w="222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928630" y="1925053"/>
            <a:ext cx="10574877" cy="3041583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8991515" y="2808133"/>
            <a:ext cx="1728399" cy="1249199"/>
            <a:chOff x="8991515" y="2808133"/>
            <a:chExt cx="1728399" cy="1249199"/>
          </a:xfrm>
        </p:grpSpPr>
        <p:pic>
          <p:nvPicPr>
            <p:cNvPr id="9" name="len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515" y="2808133"/>
              <a:ext cx="1728399" cy="1249199"/>
            </a:xfrm>
            <a:prstGeom prst="rect">
              <a:avLst/>
            </a:prstGeom>
            <a:effectLst>
              <a:outerShdw blurRad="50800" dist="38100" dir="5400000" algn="ctr" rotWithShape="0">
                <a:srgbClr val="000000">
                  <a:alpha val="95000"/>
                </a:srgbClr>
              </a:outerShdw>
            </a:effectLst>
          </p:spPr>
        </p:pic>
        <p:sp>
          <p:nvSpPr>
            <p:cNvPr id="11" name="Oval 10"/>
            <p:cNvSpPr/>
            <p:nvPr/>
          </p:nvSpPr>
          <p:spPr>
            <a:xfrm rot="600000">
              <a:off x="10211258" y="3411920"/>
              <a:ext cx="45719" cy="45719"/>
            </a:xfrm>
            <a:prstGeom prst="ellipse">
              <a:avLst/>
            </a:prstGeom>
            <a:solidFill>
              <a:srgbClr val="FF2F2F">
                <a:alpha val="78000"/>
              </a:srgb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47971" y="2967056"/>
            <a:ext cx="6491646" cy="1883366"/>
            <a:chOff x="1147971" y="2967056"/>
            <a:chExt cx="6491646" cy="188336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47971" y="3018930"/>
              <a:ext cx="607427" cy="18176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29398" y="3031781"/>
              <a:ext cx="575688" cy="172265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52514" y="3015928"/>
              <a:ext cx="607427" cy="181762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17521" y="3149600"/>
              <a:ext cx="558095" cy="167000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52534" y="3014057"/>
              <a:ext cx="607427" cy="181762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77020" y="2967056"/>
              <a:ext cx="607427" cy="181762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26910" y="3004512"/>
              <a:ext cx="592637" cy="177337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5365" y="3072219"/>
              <a:ext cx="594252" cy="177820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104900" y="1971675"/>
            <a:ext cx="23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DEEP OBJECT SPACE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0829925" y="4143375"/>
            <a:ext cx="673582" cy="698302"/>
            <a:chOff x="10820400" y="4143375"/>
            <a:chExt cx="673582" cy="698302"/>
          </a:xfrm>
        </p:grpSpPr>
        <p:sp>
          <p:nvSpPr>
            <p:cNvPr id="57" name="TextBox 56"/>
            <p:cNvSpPr txBox="1"/>
            <p:nvPr/>
          </p:nvSpPr>
          <p:spPr>
            <a:xfrm>
              <a:off x="10820400" y="4533900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FS_1"/>
          <p:cNvGrpSpPr/>
          <p:nvPr/>
        </p:nvGrpSpPr>
        <p:grpSpPr>
          <a:xfrm>
            <a:off x="933450" y="1301841"/>
            <a:ext cx="10210589" cy="2773422"/>
            <a:chOff x="933450" y="1301841"/>
            <a:chExt cx="10210589" cy="2773422"/>
          </a:xfrm>
        </p:grpSpPr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 rot="21420000">
              <a:off x="8641455" y="2826064"/>
              <a:ext cx="2502584" cy="1249199"/>
              <a:chOff x="9069517" y="2865283"/>
              <a:chExt cx="2502584" cy="1249199"/>
            </a:xfrm>
          </p:grpSpPr>
          <p:pic>
            <p:nvPicPr>
              <p:cNvPr id="67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68" name="Straight Connector 67"/>
              <p:cNvCxnSpPr>
                <a:cxnSpLocks noChangeAspect="1"/>
              </p:cNvCxnSpPr>
              <p:nvPr/>
            </p:nvCxnSpPr>
            <p:spPr>
              <a:xfrm rot="180000" flipV="1">
                <a:off x="9069517" y="3423747"/>
                <a:ext cx="2502584" cy="131155"/>
              </a:xfrm>
              <a:prstGeom prst="line">
                <a:avLst/>
              </a:prstGeom>
              <a:ln w="12700" cap="rnd">
                <a:solidFill>
                  <a:srgbClr val="F5504E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Freeform 33"/>
            <p:cNvSpPr/>
            <p:nvPr/>
          </p:nvSpPr>
          <p:spPr>
            <a:xfrm>
              <a:off x="933450" y="1919288"/>
              <a:ext cx="7915275" cy="1747837"/>
            </a:xfrm>
            <a:custGeom>
              <a:avLst/>
              <a:gdLst>
                <a:gd name="connsiteX0" fmla="*/ 3205163 w 7915275"/>
                <a:gd name="connsiteY0" fmla="*/ 0 h 1747837"/>
                <a:gd name="connsiteX1" fmla="*/ 7910513 w 7915275"/>
                <a:gd name="connsiteY1" fmla="*/ 1695450 h 1747837"/>
                <a:gd name="connsiteX2" fmla="*/ 7915275 w 7915275"/>
                <a:gd name="connsiteY2" fmla="*/ 1747837 h 1747837"/>
                <a:gd name="connsiteX3" fmla="*/ 0 w 7915275"/>
                <a:gd name="connsiteY3" fmla="*/ 100012 h 1747837"/>
                <a:gd name="connsiteX4" fmla="*/ 0 w 7915275"/>
                <a:gd name="connsiteY4" fmla="*/ 4762 h 1747837"/>
                <a:gd name="connsiteX5" fmla="*/ 3205163 w 7915275"/>
                <a:gd name="connsiteY5" fmla="*/ 0 h 17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15275" h="1747837">
                  <a:moveTo>
                    <a:pt x="3205163" y="0"/>
                  </a:moveTo>
                  <a:lnTo>
                    <a:pt x="7910513" y="1695450"/>
                  </a:lnTo>
                  <a:lnTo>
                    <a:pt x="7915275" y="1747837"/>
                  </a:lnTo>
                  <a:lnTo>
                    <a:pt x="0" y="100012"/>
                  </a:lnTo>
                  <a:lnTo>
                    <a:pt x="0" y="4762"/>
                  </a:lnTo>
                  <a:lnTo>
                    <a:pt x="3205163" y="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939800" y="2012950"/>
              <a:ext cx="7908925" cy="164782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140200" y="1924050"/>
              <a:ext cx="4705350" cy="169545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cxnSpLocks noChangeAspect="1"/>
            </p:cNvCxnSpPr>
            <p:nvPr/>
          </p:nvCxnSpPr>
          <p:spPr>
            <a:xfrm>
              <a:off x="2943791" y="1928813"/>
              <a:ext cx="5901759" cy="1709737"/>
            </a:xfrm>
            <a:prstGeom prst="line">
              <a:avLst/>
            </a:prstGeom>
            <a:ln w="12700" cap="rnd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952750" y="1714500"/>
              <a:ext cx="0" cy="182880"/>
            </a:xfrm>
            <a:prstGeom prst="straightConnector1">
              <a:avLst/>
            </a:prstGeom>
            <a:ln w="12700">
              <a:solidFill>
                <a:srgbClr val="FE262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925618" y="1301841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</a:p>
          </p:txBody>
        </p:sp>
      </p:grpSp>
      <p:grpSp>
        <p:nvGrpSpPr>
          <p:cNvPr id="70" name="AFS_2"/>
          <p:cNvGrpSpPr/>
          <p:nvPr/>
        </p:nvGrpSpPr>
        <p:grpSpPr>
          <a:xfrm>
            <a:off x="728802" y="1485903"/>
            <a:ext cx="10406121" cy="2601592"/>
            <a:chOff x="728802" y="1485903"/>
            <a:chExt cx="10406121" cy="2601592"/>
          </a:xfrm>
        </p:grpSpPr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 rot="21300000">
              <a:off x="8645341" y="2838296"/>
              <a:ext cx="2489582" cy="1249199"/>
              <a:chOff x="9072556" y="2865283"/>
              <a:chExt cx="2489582" cy="1249199"/>
            </a:xfrm>
          </p:grpSpPr>
          <p:pic>
            <p:nvPicPr>
              <p:cNvPr id="78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79" name="Straight Connector 78"/>
              <p:cNvCxnSpPr>
                <a:cxnSpLocks noChangeAspect="1"/>
              </p:cNvCxnSpPr>
              <p:nvPr/>
            </p:nvCxnSpPr>
            <p:spPr>
              <a:xfrm rot="300000" flipV="1">
                <a:off x="9072556" y="3380420"/>
                <a:ext cx="2489582" cy="217810"/>
              </a:xfrm>
              <a:prstGeom prst="line">
                <a:avLst/>
              </a:prstGeom>
              <a:ln w="12700" cap="rnd">
                <a:solidFill>
                  <a:srgbClr val="F5504E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Freeform 33"/>
            <p:cNvSpPr/>
            <p:nvPr/>
          </p:nvSpPr>
          <p:spPr>
            <a:xfrm>
              <a:off x="933450" y="1919288"/>
              <a:ext cx="7920038" cy="1752600"/>
            </a:xfrm>
            <a:custGeom>
              <a:avLst/>
              <a:gdLst>
                <a:gd name="connsiteX0" fmla="*/ 747713 w 7920038"/>
                <a:gd name="connsiteY0" fmla="*/ 0 h 1752600"/>
                <a:gd name="connsiteX1" fmla="*/ 7910513 w 7920038"/>
                <a:gd name="connsiteY1" fmla="*/ 1700212 h 1752600"/>
                <a:gd name="connsiteX2" fmla="*/ 7920038 w 7920038"/>
                <a:gd name="connsiteY2" fmla="*/ 1752600 h 1752600"/>
                <a:gd name="connsiteX3" fmla="*/ 0 w 7920038"/>
                <a:gd name="connsiteY3" fmla="*/ 509587 h 1752600"/>
                <a:gd name="connsiteX4" fmla="*/ 0 w 7920038"/>
                <a:gd name="connsiteY4" fmla="*/ 4762 h 1752600"/>
                <a:gd name="connsiteX5" fmla="*/ 747713 w 7920038"/>
                <a:gd name="connsiteY5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038" h="1752600">
                  <a:moveTo>
                    <a:pt x="747713" y="0"/>
                  </a:moveTo>
                  <a:lnTo>
                    <a:pt x="7910513" y="1700212"/>
                  </a:lnTo>
                  <a:lnTo>
                    <a:pt x="7920038" y="1752600"/>
                  </a:lnTo>
                  <a:lnTo>
                    <a:pt x="0" y="509587"/>
                  </a:lnTo>
                  <a:lnTo>
                    <a:pt x="0" y="4762"/>
                  </a:lnTo>
                  <a:lnTo>
                    <a:pt x="747713" y="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933450" y="2432050"/>
              <a:ext cx="7915275" cy="122872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682750" y="1930400"/>
              <a:ext cx="7162800" cy="168910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33450" y="2044700"/>
              <a:ext cx="7912100" cy="1593850"/>
            </a:xfrm>
            <a:prstGeom prst="line">
              <a:avLst/>
            </a:prstGeom>
            <a:ln w="12700" cap="rnd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28802" y="1485903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847725" y="1809750"/>
              <a:ext cx="0" cy="182880"/>
            </a:xfrm>
            <a:prstGeom prst="straightConnector1">
              <a:avLst/>
            </a:prstGeom>
            <a:ln w="12700">
              <a:solidFill>
                <a:srgbClr val="FE262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AFS_3"/>
          <p:cNvGrpSpPr/>
          <p:nvPr/>
        </p:nvGrpSpPr>
        <p:grpSpPr>
          <a:xfrm>
            <a:off x="728802" y="1485903"/>
            <a:ext cx="10398697" cy="2613859"/>
            <a:chOff x="728802" y="1485903"/>
            <a:chExt cx="10398697" cy="2613859"/>
          </a:xfrm>
        </p:grpSpPr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 rot="21180000">
              <a:off x="8651162" y="2850563"/>
              <a:ext cx="2476337" cy="1249199"/>
              <a:chOff x="9077099" y="2865283"/>
              <a:chExt cx="2476337" cy="1249199"/>
            </a:xfrm>
          </p:grpSpPr>
          <p:pic>
            <p:nvPicPr>
              <p:cNvPr id="89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90" name="Straight Connector 89"/>
              <p:cNvCxnSpPr>
                <a:cxnSpLocks noChangeAspect="1"/>
              </p:cNvCxnSpPr>
              <p:nvPr/>
            </p:nvCxnSpPr>
            <p:spPr>
              <a:xfrm rot="420000" flipV="1">
                <a:off x="9077099" y="3337297"/>
                <a:ext cx="2476337" cy="304056"/>
              </a:xfrm>
              <a:prstGeom prst="line">
                <a:avLst/>
              </a:prstGeom>
              <a:ln w="12700" cap="rnd">
                <a:solidFill>
                  <a:srgbClr val="F5504E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Freeform 45"/>
            <p:cNvSpPr/>
            <p:nvPr/>
          </p:nvSpPr>
          <p:spPr>
            <a:xfrm>
              <a:off x="928688" y="2447925"/>
              <a:ext cx="7924800" cy="1223963"/>
            </a:xfrm>
            <a:custGeom>
              <a:avLst/>
              <a:gdLst>
                <a:gd name="connsiteX0" fmla="*/ 0 w 7924800"/>
                <a:gd name="connsiteY0" fmla="*/ 0 h 1223963"/>
                <a:gd name="connsiteX1" fmla="*/ 7924800 w 7924800"/>
                <a:gd name="connsiteY1" fmla="*/ 1171575 h 1223963"/>
                <a:gd name="connsiteX2" fmla="*/ 7924800 w 7924800"/>
                <a:gd name="connsiteY2" fmla="*/ 1223963 h 1223963"/>
                <a:gd name="connsiteX3" fmla="*/ 4762 w 7924800"/>
                <a:gd name="connsiteY3" fmla="*/ 557213 h 1223963"/>
                <a:gd name="connsiteX4" fmla="*/ 0 w 7924800"/>
                <a:gd name="connsiteY4" fmla="*/ 0 h 1223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4800" h="1223963">
                  <a:moveTo>
                    <a:pt x="0" y="0"/>
                  </a:moveTo>
                  <a:lnTo>
                    <a:pt x="7924800" y="1171575"/>
                  </a:lnTo>
                  <a:lnTo>
                    <a:pt x="7924800" y="1223963"/>
                  </a:lnTo>
                  <a:lnTo>
                    <a:pt x="4762" y="557213"/>
                  </a:lnTo>
                  <a:cubicBezTo>
                    <a:pt x="3175" y="371475"/>
                    <a:pt x="1587" y="185738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939800" y="2730500"/>
              <a:ext cx="7905750" cy="908050"/>
            </a:xfrm>
            <a:prstGeom prst="line">
              <a:avLst/>
            </a:prstGeom>
            <a:ln w="12700" cap="rnd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933450" y="3003550"/>
              <a:ext cx="7915275" cy="65722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939800" y="2457450"/>
              <a:ext cx="7905750" cy="116205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728802" y="1485903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V="1">
              <a:off x="847725" y="1809750"/>
              <a:ext cx="0" cy="886968"/>
            </a:xfrm>
            <a:prstGeom prst="straightConnector1">
              <a:avLst/>
            </a:prstGeom>
            <a:ln w="12700">
              <a:solidFill>
                <a:srgbClr val="FE262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AFS_4"/>
          <p:cNvGrpSpPr/>
          <p:nvPr/>
        </p:nvGrpSpPr>
        <p:grpSpPr>
          <a:xfrm>
            <a:off x="728802" y="1485903"/>
            <a:ext cx="10401769" cy="2625304"/>
            <a:chOff x="728802" y="1485903"/>
            <a:chExt cx="10401769" cy="2625304"/>
          </a:xfrm>
        </p:grpSpPr>
        <p:grpSp>
          <p:nvGrpSpPr>
            <p:cNvPr id="115" name="Group 114"/>
            <p:cNvGrpSpPr>
              <a:grpSpLocks noChangeAspect="1"/>
            </p:cNvGrpSpPr>
            <p:nvPr/>
          </p:nvGrpSpPr>
          <p:grpSpPr>
            <a:xfrm rot="21060000">
              <a:off x="8658912" y="2862008"/>
              <a:ext cx="2471659" cy="1249199"/>
              <a:chOff x="9083204" y="2865283"/>
              <a:chExt cx="2471659" cy="1249199"/>
            </a:xfrm>
          </p:grpSpPr>
          <p:pic>
            <p:nvPicPr>
              <p:cNvPr id="122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123" name="Straight Connector 122"/>
              <p:cNvCxnSpPr>
                <a:cxnSpLocks noChangeAspect="1"/>
              </p:cNvCxnSpPr>
              <p:nvPr/>
            </p:nvCxnSpPr>
            <p:spPr>
              <a:xfrm rot="540000" flipV="1">
                <a:off x="9083204" y="3293588"/>
                <a:ext cx="2471659" cy="391473"/>
              </a:xfrm>
              <a:prstGeom prst="line">
                <a:avLst/>
              </a:prstGeom>
              <a:ln w="12700" cap="rnd">
                <a:solidFill>
                  <a:srgbClr val="F5504E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Freeform 34"/>
            <p:cNvSpPr/>
            <p:nvPr/>
          </p:nvSpPr>
          <p:spPr>
            <a:xfrm>
              <a:off x="933450" y="3000375"/>
              <a:ext cx="7920038" cy="666750"/>
            </a:xfrm>
            <a:custGeom>
              <a:avLst/>
              <a:gdLst>
                <a:gd name="connsiteX0" fmla="*/ 0 w 7920038"/>
                <a:gd name="connsiteY0" fmla="*/ 0 h 666750"/>
                <a:gd name="connsiteX1" fmla="*/ 7920038 w 7920038"/>
                <a:gd name="connsiteY1" fmla="*/ 614363 h 666750"/>
                <a:gd name="connsiteX2" fmla="*/ 7915275 w 7920038"/>
                <a:gd name="connsiteY2" fmla="*/ 666750 h 666750"/>
                <a:gd name="connsiteX3" fmla="*/ 0 w 7920038"/>
                <a:gd name="connsiteY3" fmla="*/ 319088 h 666750"/>
                <a:gd name="connsiteX4" fmla="*/ 0 w 7920038"/>
                <a:gd name="connsiteY4" fmla="*/ 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0038" h="666750">
                  <a:moveTo>
                    <a:pt x="0" y="0"/>
                  </a:moveTo>
                  <a:lnTo>
                    <a:pt x="7920038" y="614363"/>
                  </a:lnTo>
                  <a:lnTo>
                    <a:pt x="7915275" y="666750"/>
                  </a:lnTo>
                  <a:lnTo>
                    <a:pt x="0" y="319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933450" y="3152775"/>
              <a:ext cx="7912100" cy="485775"/>
            </a:xfrm>
            <a:prstGeom prst="line">
              <a:avLst/>
            </a:prstGeom>
            <a:ln w="12700" cap="rnd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cxnSpLocks noChangeAspect="1"/>
              <a:stCxn id="116" idx="3"/>
            </p:cNvCxnSpPr>
            <p:nvPr/>
          </p:nvCxnSpPr>
          <p:spPr>
            <a:xfrm>
              <a:off x="933450" y="3319463"/>
              <a:ext cx="7915275" cy="341312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933450" y="3006725"/>
              <a:ext cx="7912100" cy="61277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728802" y="1485903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V="1">
              <a:off x="847725" y="1809750"/>
              <a:ext cx="0" cy="1325880"/>
            </a:xfrm>
            <a:prstGeom prst="straightConnector1">
              <a:avLst/>
            </a:prstGeom>
            <a:ln w="12700">
              <a:solidFill>
                <a:srgbClr val="FE262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AFS_5"/>
          <p:cNvGrpSpPr/>
          <p:nvPr/>
        </p:nvGrpSpPr>
        <p:grpSpPr>
          <a:xfrm>
            <a:off x="728802" y="1485903"/>
            <a:ext cx="10411417" cy="2635671"/>
            <a:chOff x="728802" y="1485903"/>
            <a:chExt cx="10411417" cy="2635671"/>
          </a:xfrm>
        </p:grpSpPr>
        <p:grpSp>
          <p:nvGrpSpPr>
            <p:cNvPr id="126" name="Group 125"/>
            <p:cNvGrpSpPr>
              <a:grpSpLocks noChangeAspect="1"/>
            </p:cNvGrpSpPr>
            <p:nvPr/>
          </p:nvGrpSpPr>
          <p:grpSpPr>
            <a:xfrm rot="20940000">
              <a:off x="8668585" y="2872375"/>
              <a:ext cx="2471634" cy="1249199"/>
              <a:chOff x="9090931" y="2865283"/>
              <a:chExt cx="2471634" cy="1249199"/>
            </a:xfrm>
          </p:grpSpPr>
          <p:pic>
            <p:nvPicPr>
              <p:cNvPr id="133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134" name="Straight Connector 133"/>
              <p:cNvCxnSpPr>
                <a:cxnSpLocks noChangeAspect="1"/>
              </p:cNvCxnSpPr>
              <p:nvPr/>
            </p:nvCxnSpPr>
            <p:spPr>
              <a:xfrm rot="660000" flipV="1">
                <a:off x="9090931" y="3249106"/>
                <a:ext cx="2471634" cy="480437"/>
              </a:xfrm>
              <a:prstGeom prst="line">
                <a:avLst/>
              </a:prstGeom>
              <a:ln w="12700" cap="rnd">
                <a:solidFill>
                  <a:srgbClr val="F5504E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Freeform: Shape 126"/>
            <p:cNvSpPr/>
            <p:nvPr/>
          </p:nvSpPr>
          <p:spPr>
            <a:xfrm>
              <a:off x="930349" y="3327991"/>
              <a:ext cx="7915939" cy="329609"/>
            </a:xfrm>
            <a:custGeom>
              <a:avLst/>
              <a:gdLst>
                <a:gd name="connsiteX0" fmla="*/ 0 w 7915939"/>
                <a:gd name="connsiteY0" fmla="*/ 0 h 329609"/>
                <a:gd name="connsiteX1" fmla="*/ 7915939 w 7915939"/>
                <a:gd name="connsiteY1" fmla="*/ 292395 h 329609"/>
                <a:gd name="connsiteX2" fmla="*/ 7915939 w 7915939"/>
                <a:gd name="connsiteY2" fmla="*/ 329609 h 329609"/>
                <a:gd name="connsiteX3" fmla="*/ 0 w 7915939"/>
                <a:gd name="connsiteY3" fmla="*/ 292395 h 329609"/>
                <a:gd name="connsiteX4" fmla="*/ 0 w 7915939"/>
                <a:gd name="connsiteY4" fmla="*/ 0 h 32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5939" h="329609">
                  <a:moveTo>
                    <a:pt x="0" y="0"/>
                  </a:moveTo>
                  <a:lnTo>
                    <a:pt x="7915939" y="292395"/>
                  </a:lnTo>
                  <a:lnTo>
                    <a:pt x="7915939" y="329609"/>
                  </a:lnTo>
                  <a:lnTo>
                    <a:pt x="0" y="292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/>
            <p:cNvCxnSpPr/>
            <p:nvPr/>
          </p:nvCxnSpPr>
          <p:spPr>
            <a:xfrm>
              <a:off x="928630" y="3477057"/>
              <a:ext cx="7921683" cy="161493"/>
            </a:xfrm>
            <a:prstGeom prst="line">
              <a:avLst/>
            </a:prstGeom>
            <a:ln w="12700" cap="rnd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928629" y="3619500"/>
              <a:ext cx="7920096" cy="3365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 noChangeAspect="1"/>
            </p:cNvCxnSpPr>
            <p:nvPr/>
          </p:nvCxnSpPr>
          <p:spPr>
            <a:xfrm>
              <a:off x="928630" y="3334615"/>
              <a:ext cx="7921683" cy="28488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728802" y="1485903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2" name="Straight Arrow Connector 131"/>
            <p:cNvCxnSpPr/>
            <p:nvPr/>
          </p:nvCxnSpPr>
          <p:spPr>
            <a:xfrm flipV="1">
              <a:off x="847725" y="1809750"/>
              <a:ext cx="0" cy="1627632"/>
            </a:xfrm>
            <a:prstGeom prst="straightConnector1">
              <a:avLst/>
            </a:prstGeom>
            <a:ln w="12700">
              <a:solidFill>
                <a:srgbClr val="FE262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50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</p:transition>
    </mc:Choice>
    <mc:Fallback xmlns="">
      <p:transition spd="med" advClick="0" advTm="4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33" name="Group 32"/>
          <p:cNvGrpSpPr>
            <a:grpSpLocks noChangeAspect="1"/>
          </p:cNvGrpSpPr>
          <p:nvPr/>
        </p:nvGrpSpPr>
        <p:grpSpPr>
          <a:xfrm rot="21420000">
            <a:off x="8641455" y="2826064"/>
            <a:ext cx="2502584" cy="1249199"/>
            <a:chOff x="9069517" y="2865283"/>
            <a:chExt cx="2502584" cy="1249199"/>
          </a:xfrm>
        </p:grpSpPr>
        <p:pic>
          <p:nvPicPr>
            <p:cNvPr id="9" name="lens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0047" y="2865283"/>
              <a:ext cx="1728399" cy="1249199"/>
            </a:xfrm>
            <a:prstGeom prst="rect">
              <a:avLst/>
            </a:prstGeom>
            <a:effectLst>
              <a:outerShdw blurRad="50800" dist="38100" dir="5400000" algn="ctr" rotWithShape="0">
                <a:srgbClr val="000000">
                  <a:alpha val="95000"/>
                </a:srgbClr>
              </a:outerShdw>
            </a:effectLst>
          </p:spPr>
        </p:pic>
        <p:cxnSp>
          <p:nvCxnSpPr>
            <p:cNvPr id="29" name="Straight Connector 28"/>
            <p:cNvCxnSpPr>
              <a:cxnSpLocks noChangeAspect="1"/>
            </p:cNvCxnSpPr>
            <p:nvPr/>
          </p:nvCxnSpPr>
          <p:spPr>
            <a:xfrm rot="180000" flipV="1">
              <a:off x="9069517" y="3423747"/>
              <a:ext cx="2502584" cy="131155"/>
            </a:xfrm>
            <a:prstGeom prst="line">
              <a:avLst/>
            </a:prstGeom>
            <a:ln w="12700" cap="rnd">
              <a:solidFill>
                <a:srgbClr val="F5504E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 rot="600000">
              <a:off x="10639790" y="3469070"/>
              <a:ext cx="45719" cy="45719"/>
            </a:xfrm>
            <a:prstGeom prst="ellipse">
              <a:avLst/>
            </a:prstGeom>
            <a:solidFill>
              <a:srgbClr val="FF2F2F">
                <a:alpha val="78000"/>
              </a:srgb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Freeform 33"/>
          <p:cNvSpPr/>
          <p:nvPr/>
        </p:nvSpPr>
        <p:spPr>
          <a:xfrm>
            <a:off x="933450" y="1919288"/>
            <a:ext cx="7915275" cy="1747837"/>
          </a:xfrm>
          <a:custGeom>
            <a:avLst/>
            <a:gdLst>
              <a:gd name="connsiteX0" fmla="*/ 3205163 w 7915275"/>
              <a:gd name="connsiteY0" fmla="*/ 0 h 1747837"/>
              <a:gd name="connsiteX1" fmla="*/ 7910513 w 7915275"/>
              <a:gd name="connsiteY1" fmla="*/ 1695450 h 1747837"/>
              <a:gd name="connsiteX2" fmla="*/ 7915275 w 7915275"/>
              <a:gd name="connsiteY2" fmla="*/ 1747837 h 1747837"/>
              <a:gd name="connsiteX3" fmla="*/ 0 w 7915275"/>
              <a:gd name="connsiteY3" fmla="*/ 100012 h 1747837"/>
              <a:gd name="connsiteX4" fmla="*/ 0 w 7915275"/>
              <a:gd name="connsiteY4" fmla="*/ 4762 h 1747837"/>
              <a:gd name="connsiteX5" fmla="*/ 3205163 w 7915275"/>
              <a:gd name="connsiteY5" fmla="*/ 0 h 174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275" h="1747837">
                <a:moveTo>
                  <a:pt x="3205163" y="0"/>
                </a:moveTo>
                <a:lnTo>
                  <a:pt x="7910513" y="1695450"/>
                </a:lnTo>
                <a:lnTo>
                  <a:pt x="7915275" y="1747837"/>
                </a:lnTo>
                <a:lnTo>
                  <a:pt x="0" y="100012"/>
                </a:lnTo>
                <a:lnTo>
                  <a:pt x="0" y="4762"/>
                </a:lnTo>
                <a:lnTo>
                  <a:pt x="3205163" y="0"/>
                </a:lnTo>
                <a:close/>
              </a:path>
            </a:pathLst>
          </a:cu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939800" y="2012950"/>
            <a:ext cx="7908925" cy="1647825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40200" y="1924050"/>
            <a:ext cx="4705350" cy="1695450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2943791" y="1928813"/>
            <a:ext cx="5901759" cy="1709737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952750" y="1714500"/>
            <a:ext cx="0" cy="182880"/>
          </a:xfrm>
          <a:prstGeom prst="straightConnector1">
            <a:avLst/>
          </a:prstGeom>
          <a:ln w="12700">
            <a:solidFill>
              <a:srgbClr val="FE262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25618" y="1301841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of sharp focus</a:t>
            </a:r>
          </a:p>
        </p:txBody>
      </p:sp>
    </p:spTree>
    <p:extLst>
      <p:ext uri="{BB962C8B-B14F-4D97-AF65-F5344CB8AC3E}">
        <p14:creationId xmlns:p14="http://schemas.microsoft.com/office/powerpoint/2010/main" val="67949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28802" y="1485903"/>
            <a:ext cx="10406121" cy="2601592"/>
            <a:chOff x="728802" y="1485903"/>
            <a:chExt cx="10406121" cy="2601592"/>
          </a:xfrm>
        </p:grpSpPr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21300000">
              <a:off x="8645341" y="2838296"/>
              <a:ext cx="2489582" cy="1249199"/>
              <a:chOff x="9072556" y="2865283"/>
              <a:chExt cx="2489582" cy="1249199"/>
            </a:xfrm>
          </p:grpSpPr>
          <p:pic>
            <p:nvPicPr>
              <p:cNvPr id="9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rot="300000" flipV="1">
                <a:off x="9072556" y="3380420"/>
                <a:ext cx="2489582" cy="217810"/>
              </a:xfrm>
              <a:prstGeom prst="line">
                <a:avLst/>
              </a:prstGeom>
              <a:ln w="12700" cap="rnd">
                <a:solidFill>
                  <a:srgbClr val="F5504E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Freeform 33"/>
            <p:cNvSpPr/>
            <p:nvPr/>
          </p:nvSpPr>
          <p:spPr>
            <a:xfrm>
              <a:off x="933450" y="1919288"/>
              <a:ext cx="7920038" cy="1752600"/>
            </a:xfrm>
            <a:custGeom>
              <a:avLst/>
              <a:gdLst>
                <a:gd name="connsiteX0" fmla="*/ 747713 w 7920038"/>
                <a:gd name="connsiteY0" fmla="*/ 0 h 1752600"/>
                <a:gd name="connsiteX1" fmla="*/ 7910513 w 7920038"/>
                <a:gd name="connsiteY1" fmla="*/ 1700212 h 1752600"/>
                <a:gd name="connsiteX2" fmla="*/ 7920038 w 7920038"/>
                <a:gd name="connsiteY2" fmla="*/ 1752600 h 1752600"/>
                <a:gd name="connsiteX3" fmla="*/ 0 w 7920038"/>
                <a:gd name="connsiteY3" fmla="*/ 509587 h 1752600"/>
                <a:gd name="connsiteX4" fmla="*/ 0 w 7920038"/>
                <a:gd name="connsiteY4" fmla="*/ 4762 h 1752600"/>
                <a:gd name="connsiteX5" fmla="*/ 747713 w 7920038"/>
                <a:gd name="connsiteY5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0038" h="1752600">
                  <a:moveTo>
                    <a:pt x="747713" y="0"/>
                  </a:moveTo>
                  <a:lnTo>
                    <a:pt x="7910513" y="1700212"/>
                  </a:lnTo>
                  <a:lnTo>
                    <a:pt x="7920038" y="1752600"/>
                  </a:lnTo>
                  <a:lnTo>
                    <a:pt x="0" y="509587"/>
                  </a:lnTo>
                  <a:lnTo>
                    <a:pt x="0" y="4762"/>
                  </a:lnTo>
                  <a:lnTo>
                    <a:pt x="747713" y="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933450" y="2432050"/>
              <a:ext cx="7915275" cy="122872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682750" y="1930400"/>
              <a:ext cx="7162800" cy="168910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33450" y="2044700"/>
              <a:ext cx="7912100" cy="1593850"/>
            </a:xfrm>
            <a:prstGeom prst="line">
              <a:avLst/>
            </a:prstGeom>
            <a:ln w="12700" cap="rnd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28802" y="1485903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847725" y="1809750"/>
              <a:ext cx="0" cy="182880"/>
            </a:xfrm>
            <a:prstGeom prst="straightConnector1">
              <a:avLst/>
            </a:prstGeom>
            <a:ln>
              <a:solidFill>
                <a:srgbClr val="FE262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143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28802" y="1485903"/>
            <a:ext cx="10398697" cy="2613859"/>
            <a:chOff x="728802" y="1485903"/>
            <a:chExt cx="10398697" cy="2613859"/>
          </a:xfrm>
        </p:grpSpPr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21180000">
              <a:off x="8651162" y="2850563"/>
              <a:ext cx="2476337" cy="1249199"/>
              <a:chOff x="9077099" y="2865283"/>
              <a:chExt cx="2476337" cy="1249199"/>
            </a:xfrm>
          </p:grpSpPr>
          <p:pic>
            <p:nvPicPr>
              <p:cNvPr id="9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rot="420000" flipV="1">
                <a:off x="9077099" y="3337297"/>
                <a:ext cx="2476337" cy="304056"/>
              </a:xfrm>
              <a:prstGeom prst="line">
                <a:avLst/>
              </a:prstGeom>
              <a:ln w="12700" cap="rnd">
                <a:solidFill>
                  <a:srgbClr val="F5504E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928688" y="2447925"/>
              <a:ext cx="7924800" cy="1223963"/>
            </a:xfrm>
            <a:custGeom>
              <a:avLst/>
              <a:gdLst>
                <a:gd name="connsiteX0" fmla="*/ 0 w 7924800"/>
                <a:gd name="connsiteY0" fmla="*/ 0 h 1223963"/>
                <a:gd name="connsiteX1" fmla="*/ 7924800 w 7924800"/>
                <a:gd name="connsiteY1" fmla="*/ 1171575 h 1223963"/>
                <a:gd name="connsiteX2" fmla="*/ 7924800 w 7924800"/>
                <a:gd name="connsiteY2" fmla="*/ 1223963 h 1223963"/>
                <a:gd name="connsiteX3" fmla="*/ 4762 w 7924800"/>
                <a:gd name="connsiteY3" fmla="*/ 557213 h 1223963"/>
                <a:gd name="connsiteX4" fmla="*/ 0 w 7924800"/>
                <a:gd name="connsiteY4" fmla="*/ 0 h 1223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4800" h="1223963">
                  <a:moveTo>
                    <a:pt x="0" y="0"/>
                  </a:moveTo>
                  <a:lnTo>
                    <a:pt x="7924800" y="1171575"/>
                  </a:lnTo>
                  <a:lnTo>
                    <a:pt x="7924800" y="1223963"/>
                  </a:lnTo>
                  <a:lnTo>
                    <a:pt x="4762" y="557213"/>
                  </a:lnTo>
                  <a:cubicBezTo>
                    <a:pt x="3175" y="371475"/>
                    <a:pt x="1587" y="185738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939800" y="2730500"/>
              <a:ext cx="7905750" cy="908050"/>
            </a:xfrm>
            <a:prstGeom prst="line">
              <a:avLst/>
            </a:prstGeom>
            <a:ln w="12700" cap="rnd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33450" y="3003550"/>
              <a:ext cx="7915275" cy="65722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9800" y="2457450"/>
              <a:ext cx="7905750" cy="116205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28802" y="1485903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847725" y="1809750"/>
              <a:ext cx="0" cy="886968"/>
            </a:xfrm>
            <a:prstGeom prst="straightConnector1">
              <a:avLst/>
            </a:prstGeom>
            <a:ln w="12700">
              <a:solidFill>
                <a:srgbClr val="FE262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88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28802" y="1485903"/>
            <a:ext cx="10401769" cy="2625304"/>
            <a:chOff x="728802" y="1485903"/>
            <a:chExt cx="10401769" cy="2625304"/>
          </a:xfrm>
        </p:grpSpPr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21060000">
              <a:off x="8658912" y="2862008"/>
              <a:ext cx="2471659" cy="1249199"/>
              <a:chOff x="9083204" y="2865283"/>
              <a:chExt cx="2471659" cy="1249199"/>
            </a:xfrm>
          </p:grpSpPr>
          <p:pic>
            <p:nvPicPr>
              <p:cNvPr id="9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rot="540000" flipV="1">
                <a:off x="9083204" y="3293588"/>
                <a:ext cx="2471659" cy="391473"/>
              </a:xfrm>
              <a:prstGeom prst="line">
                <a:avLst/>
              </a:prstGeom>
              <a:ln w="12700" cap="rnd">
                <a:solidFill>
                  <a:srgbClr val="F5504E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Freeform 34"/>
            <p:cNvSpPr/>
            <p:nvPr/>
          </p:nvSpPr>
          <p:spPr>
            <a:xfrm>
              <a:off x="933450" y="3000375"/>
              <a:ext cx="7920038" cy="666750"/>
            </a:xfrm>
            <a:custGeom>
              <a:avLst/>
              <a:gdLst>
                <a:gd name="connsiteX0" fmla="*/ 0 w 7920038"/>
                <a:gd name="connsiteY0" fmla="*/ 0 h 666750"/>
                <a:gd name="connsiteX1" fmla="*/ 7920038 w 7920038"/>
                <a:gd name="connsiteY1" fmla="*/ 614363 h 666750"/>
                <a:gd name="connsiteX2" fmla="*/ 7915275 w 7920038"/>
                <a:gd name="connsiteY2" fmla="*/ 666750 h 666750"/>
                <a:gd name="connsiteX3" fmla="*/ 0 w 7920038"/>
                <a:gd name="connsiteY3" fmla="*/ 319088 h 666750"/>
                <a:gd name="connsiteX4" fmla="*/ 0 w 7920038"/>
                <a:gd name="connsiteY4" fmla="*/ 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0038" h="666750">
                  <a:moveTo>
                    <a:pt x="0" y="0"/>
                  </a:moveTo>
                  <a:lnTo>
                    <a:pt x="7920038" y="614363"/>
                  </a:lnTo>
                  <a:lnTo>
                    <a:pt x="7915275" y="666750"/>
                  </a:lnTo>
                  <a:lnTo>
                    <a:pt x="0" y="319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933450" y="3152775"/>
              <a:ext cx="7912100" cy="485775"/>
            </a:xfrm>
            <a:prstGeom prst="line">
              <a:avLst/>
            </a:prstGeom>
            <a:ln w="12700" cap="rnd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 noChangeAspect="1"/>
              <a:stCxn id="35" idx="3"/>
            </p:cNvCxnSpPr>
            <p:nvPr/>
          </p:nvCxnSpPr>
          <p:spPr>
            <a:xfrm>
              <a:off x="933450" y="3319463"/>
              <a:ext cx="7915275" cy="341312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33450" y="3006725"/>
              <a:ext cx="7912100" cy="61277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28802" y="1485903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847725" y="1809750"/>
              <a:ext cx="0" cy="1325880"/>
            </a:xfrm>
            <a:prstGeom prst="straightConnector1">
              <a:avLst/>
            </a:prstGeom>
            <a:ln w="12700">
              <a:solidFill>
                <a:srgbClr val="FE262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5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1164347" y="2809383"/>
            <a:ext cx="0" cy="1231900"/>
          </a:xfrm>
          <a:prstGeom prst="line">
            <a:avLst/>
          </a:prstGeom>
          <a:ln w="3810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8066380" y="1937068"/>
            <a:ext cx="135466" cy="3034146"/>
            <a:chOff x="8500535" y="1937068"/>
            <a:chExt cx="135466" cy="3034146"/>
          </a:xfrm>
        </p:grpSpPr>
        <p:sp>
          <p:nvSpPr>
            <p:cNvPr id="35" name="Rectangle 34"/>
            <p:cNvSpPr/>
            <p:nvPr/>
          </p:nvSpPr>
          <p:spPr>
            <a:xfrm>
              <a:off x="8500535" y="1937068"/>
              <a:ext cx="135466" cy="3034146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8555178" y="1937068"/>
              <a:ext cx="0" cy="3034146"/>
            </a:xfrm>
            <a:prstGeom prst="line">
              <a:avLst/>
            </a:prstGeom>
            <a:ln w="15875" cap="rnd">
              <a:solidFill>
                <a:schemeClr val="bg1">
                  <a:lumMod val="65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0829925" y="4143375"/>
            <a:ext cx="673582" cy="698302"/>
            <a:chOff x="10820400" y="4143375"/>
            <a:chExt cx="673582" cy="698302"/>
          </a:xfrm>
        </p:grpSpPr>
        <p:sp>
          <p:nvSpPr>
            <p:cNvPr id="44" name="TextBox 43"/>
            <p:cNvSpPr txBox="1"/>
            <p:nvPr/>
          </p:nvSpPr>
          <p:spPr>
            <a:xfrm>
              <a:off x="10820400" y="4533900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7318192" y="5029200"/>
            <a:ext cx="1646605" cy="736402"/>
            <a:chOff x="7318192" y="5029200"/>
            <a:chExt cx="1646605" cy="736402"/>
          </a:xfrm>
        </p:grpSpPr>
        <p:sp>
          <p:nvSpPr>
            <p:cNvPr id="3" name="TextBox 2"/>
            <p:cNvSpPr txBox="1"/>
            <p:nvPr/>
          </p:nvSpPr>
          <p:spPr>
            <a:xfrm>
              <a:off x="7318192" y="5457825"/>
              <a:ext cx="1646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8134350" y="5029200"/>
              <a:ext cx="0" cy="428625"/>
            </a:xfrm>
            <a:prstGeom prst="straightConnector1">
              <a:avLst/>
            </a:prstGeom>
            <a:ln w="12700"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Left Brace 5"/>
          <p:cNvSpPr/>
          <p:nvPr/>
        </p:nvSpPr>
        <p:spPr>
          <a:xfrm rot="5400000">
            <a:off x="8087915" y="1777604"/>
            <a:ext cx="88108" cy="133351"/>
          </a:xfrm>
          <a:prstGeom prst="leftBrace">
            <a:avLst>
              <a:gd name="adj1" fmla="val 40540"/>
              <a:gd name="adj2" fmla="val 50000"/>
            </a:avLst>
          </a:prstGeom>
          <a:ln w="1905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518400" y="1385767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</a:t>
            </a:r>
          </a:p>
        </p:txBody>
      </p:sp>
    </p:spTree>
    <p:extLst>
      <p:ext uri="{BB962C8B-B14F-4D97-AF65-F5344CB8AC3E}">
        <p14:creationId xmlns:p14="http://schemas.microsoft.com/office/powerpoint/2010/main" val="20985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728802" y="1485903"/>
            <a:ext cx="10411417" cy="2635671"/>
            <a:chOff x="728802" y="1485903"/>
            <a:chExt cx="10411417" cy="2635671"/>
          </a:xfrm>
        </p:grpSpPr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20940000">
              <a:off x="8668585" y="2872375"/>
              <a:ext cx="2471634" cy="1249199"/>
              <a:chOff x="9090931" y="2865283"/>
              <a:chExt cx="2471634" cy="1249199"/>
            </a:xfrm>
          </p:grpSpPr>
          <p:pic>
            <p:nvPicPr>
              <p:cNvPr id="9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rot="660000" flipV="1">
                <a:off x="9090931" y="3249106"/>
                <a:ext cx="2471634" cy="480437"/>
              </a:xfrm>
              <a:prstGeom prst="line">
                <a:avLst/>
              </a:prstGeom>
              <a:ln w="12700" cap="rnd">
                <a:solidFill>
                  <a:srgbClr val="F5504E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: Shape 62"/>
            <p:cNvSpPr/>
            <p:nvPr/>
          </p:nvSpPr>
          <p:spPr>
            <a:xfrm>
              <a:off x="930349" y="3327991"/>
              <a:ext cx="7915939" cy="329609"/>
            </a:xfrm>
            <a:custGeom>
              <a:avLst/>
              <a:gdLst>
                <a:gd name="connsiteX0" fmla="*/ 0 w 7915939"/>
                <a:gd name="connsiteY0" fmla="*/ 0 h 329609"/>
                <a:gd name="connsiteX1" fmla="*/ 7915939 w 7915939"/>
                <a:gd name="connsiteY1" fmla="*/ 292395 h 329609"/>
                <a:gd name="connsiteX2" fmla="*/ 7915939 w 7915939"/>
                <a:gd name="connsiteY2" fmla="*/ 329609 h 329609"/>
                <a:gd name="connsiteX3" fmla="*/ 0 w 7915939"/>
                <a:gd name="connsiteY3" fmla="*/ 292395 h 329609"/>
                <a:gd name="connsiteX4" fmla="*/ 0 w 7915939"/>
                <a:gd name="connsiteY4" fmla="*/ 0 h 32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5939" h="329609">
                  <a:moveTo>
                    <a:pt x="0" y="0"/>
                  </a:moveTo>
                  <a:lnTo>
                    <a:pt x="7915939" y="292395"/>
                  </a:lnTo>
                  <a:lnTo>
                    <a:pt x="7915939" y="329609"/>
                  </a:lnTo>
                  <a:lnTo>
                    <a:pt x="0" y="292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928630" y="3477057"/>
              <a:ext cx="7921683" cy="161493"/>
            </a:xfrm>
            <a:prstGeom prst="line">
              <a:avLst/>
            </a:prstGeom>
            <a:ln w="12700" cap="rnd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28629" y="3619500"/>
              <a:ext cx="7920096" cy="3365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 noChangeAspect="1"/>
            </p:cNvCxnSpPr>
            <p:nvPr/>
          </p:nvCxnSpPr>
          <p:spPr>
            <a:xfrm>
              <a:off x="928630" y="3334615"/>
              <a:ext cx="7921683" cy="284885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28802" y="1485903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847725" y="1809750"/>
              <a:ext cx="0" cy="1627632"/>
            </a:xfrm>
            <a:prstGeom prst="straightConnector1">
              <a:avLst/>
            </a:prstGeom>
            <a:ln w="12700">
              <a:solidFill>
                <a:srgbClr val="FE262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432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1126" y="3075057"/>
            <a:ext cx="28239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64908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04" y="3939255"/>
            <a:ext cx="2537407" cy="2103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04" y="1700784"/>
            <a:ext cx="2538766" cy="2103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24812" y="399082"/>
            <a:ext cx="234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6" name="Cube 6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6" name="Group 5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64" name="Cube 63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7" name="Group 6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62" name="Cube 6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8" name="Straight Connector 7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833734" y="3191646"/>
            <a:ext cx="1074311" cy="1199693"/>
            <a:chOff x="6933031" y="2226273"/>
            <a:chExt cx="1124119" cy="1255317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/>
                <p14:cNvContentPartPr/>
                <p14:nvPr/>
              </p14:nvContentPartPr>
              <p14:xfrm>
                <a:off x="6933031" y="2226273"/>
                <a:ext cx="1090800" cy="2894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26998" y="2215301"/>
                  <a:ext cx="1107013" cy="309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Ink 57"/>
                <p14:cNvContentPartPr/>
                <p14:nvPr/>
              </p14:nvContentPartPr>
              <p14:xfrm>
                <a:off x="6954470" y="3242550"/>
                <a:ext cx="1102680" cy="2390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47684" y="3234607"/>
                  <a:ext cx="1115874" cy="2571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55" name="Oval 54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 hidden="1"/>
          <p:cNvGrpSpPr>
            <a:grpSpLocks noChangeAspect="1"/>
          </p:cNvGrpSpPr>
          <p:nvPr/>
        </p:nvGrpSpPr>
        <p:grpSpPr>
          <a:xfrm rot="20400000">
            <a:off x="6763632" y="3112724"/>
            <a:ext cx="140946" cy="1398214"/>
            <a:chOff x="1740319" y="4576647"/>
            <a:chExt cx="147481" cy="1463040"/>
          </a:xfrm>
        </p:grpSpPr>
        <p:sp>
          <p:nvSpPr>
            <p:cNvPr id="53" name="Oval 52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4" name="Straight Connector 53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 hidden="1"/>
          <p:cNvGrpSpPr>
            <a:grpSpLocks noChangeAspect="1"/>
          </p:cNvGrpSpPr>
          <p:nvPr/>
        </p:nvGrpSpPr>
        <p:grpSpPr>
          <a:xfrm rot="1200000">
            <a:off x="6768047" y="3125970"/>
            <a:ext cx="140946" cy="1398214"/>
            <a:chOff x="1740319" y="4576647"/>
            <a:chExt cx="147481" cy="1463040"/>
          </a:xfrm>
        </p:grpSpPr>
        <p:sp>
          <p:nvSpPr>
            <p:cNvPr id="51" name="Oval 50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2" name="Straight Connector 51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Arc 21" hidden="1"/>
          <p:cNvSpPr/>
          <p:nvPr/>
        </p:nvSpPr>
        <p:spPr>
          <a:xfrm>
            <a:off x="6282588" y="3135414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triangle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3" name="Arc 22" hidden="1"/>
          <p:cNvSpPr/>
          <p:nvPr/>
        </p:nvSpPr>
        <p:spPr>
          <a:xfrm flipV="1">
            <a:off x="6282588" y="3364133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triangle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grpSp>
        <p:nvGrpSpPr>
          <p:cNvPr id="24" name="Group 23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44" name="TextBox 43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41" name="Straight Connector 40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38" name="Straight Connector 37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8" name="TextBox 27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30" name="Rectangle 29"/>
          <p:cNvSpPr/>
          <p:nvPr/>
        </p:nvSpPr>
        <p:spPr>
          <a:xfrm>
            <a:off x="322616" y="1083516"/>
            <a:ext cx="5269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4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 hidden="1"/>
          <p:cNvSpPr txBox="1"/>
          <p:nvPr/>
        </p:nvSpPr>
        <p:spPr>
          <a:xfrm>
            <a:off x="5357661" y="4446503"/>
            <a:ext cx="2882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13 tilts </a:t>
            </a:r>
          </a:p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between -8° &amp; +8°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</a:endParaRPr>
          </a:p>
          <a:p>
            <a:pPr algn="ctr"/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6200000">
            <a:off x="7311189" y="3560990"/>
            <a:ext cx="15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6 x 5 sq. mm, 1.78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blipFill>
                <a:blip r:embed="rId15"/>
                <a:stretch>
                  <a:fillRect l="-8333" r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966177" y="1356009"/>
            <a:ext cx="2549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765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Sensor image 1/13  ( 0°)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9044041" y="2746787"/>
            <a:ext cx="25539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1537234" y="2607095"/>
            <a:ext cx="401073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9056106" y="4984567"/>
            <a:ext cx="25539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1543253" y="4842164"/>
            <a:ext cx="401071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Lens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=1) </a:t>
                </a:r>
              </a:p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Paraxial thick-lens model with spherical aberration;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 = 24 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, F/2.5</a:t>
                </a:r>
                <a:endParaRPr lang="en-US" i="1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blipFill>
                <a:blip r:embed="rId16"/>
                <a:stretch>
                  <a:fillRect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/>
          <p:cNvSpPr/>
          <p:nvPr/>
        </p:nvSpPr>
        <p:spPr>
          <a:xfrm>
            <a:off x="8959596" y="5985849"/>
            <a:ext cx="278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Focus measure (LoG)</a:t>
            </a:r>
          </a:p>
        </p:txBody>
      </p:sp>
    </p:spTree>
    <p:extLst>
      <p:ext uri="{BB962C8B-B14F-4D97-AF65-F5344CB8AC3E}">
        <p14:creationId xmlns:p14="http://schemas.microsoft.com/office/powerpoint/2010/main" val="105872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000">
        <p:fade/>
      </p:transition>
    </mc:Choice>
    <mc:Fallback xmlns="">
      <p:transition spd="med" advClick="0" advTm="9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04" y="3941064"/>
            <a:ext cx="2537407" cy="2103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04" y="1700784"/>
            <a:ext cx="2538766" cy="2103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24812" y="399082"/>
            <a:ext cx="234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6" name="Cube 6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6" name="Group 5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64" name="Cube 63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7" name="Group 6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62" name="Cube 6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8" name="Straight Connector 7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692897" y="3207517"/>
            <a:ext cx="1215145" cy="1183823"/>
            <a:chOff x="6785667" y="2242880"/>
            <a:chExt cx="1271483" cy="1238710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/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 rot="21480000">
                <a:off x="6785667" y="2242880"/>
                <a:ext cx="1238164" cy="289440"/>
              </p14:xfrm>
            </p:contentPart>
          </mc:Choice>
          <mc:Fallback xmlns="">
            <p:pic>
              <p:nvPicPr>
                <p:cNvPr id="57" name="Ink 5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1480000">
                  <a:off x="6779636" y="2231908"/>
                  <a:ext cx="1254371" cy="309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Ink 57"/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 rot="120000">
                <a:off x="7101277" y="3242550"/>
                <a:ext cx="955873" cy="239040"/>
              </p14:xfrm>
            </p:contentPart>
          </mc:Choice>
          <mc:Fallback xmlns="">
            <p:pic>
              <p:nvPicPr>
                <p:cNvPr id="58" name="Ink 5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20000">
                  <a:off x="7094492" y="3234595"/>
                  <a:ext cx="969065" cy="2572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 hidden="1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55" name="Oval 54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20400000">
            <a:off x="6763632" y="3112724"/>
            <a:ext cx="140946" cy="1398214"/>
            <a:chOff x="1740319" y="4576647"/>
            <a:chExt cx="147481" cy="1463040"/>
          </a:xfrm>
        </p:grpSpPr>
        <p:sp>
          <p:nvSpPr>
            <p:cNvPr id="53" name="Oval 52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4" name="Straight Connector 53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 hidden="1"/>
          <p:cNvGrpSpPr>
            <a:grpSpLocks noChangeAspect="1"/>
          </p:cNvGrpSpPr>
          <p:nvPr/>
        </p:nvGrpSpPr>
        <p:grpSpPr>
          <a:xfrm rot="1200000">
            <a:off x="6768047" y="3125970"/>
            <a:ext cx="140946" cy="1398214"/>
            <a:chOff x="1740319" y="4576647"/>
            <a:chExt cx="147481" cy="1463040"/>
          </a:xfrm>
        </p:grpSpPr>
        <p:sp>
          <p:nvSpPr>
            <p:cNvPr id="51" name="Oval 50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2" name="Straight Connector 51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Arc 21"/>
          <p:cNvSpPr/>
          <p:nvPr/>
        </p:nvSpPr>
        <p:spPr>
          <a:xfrm>
            <a:off x="6282588" y="3135414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none" w="med" len="med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3" name="Arc 22"/>
          <p:cNvSpPr/>
          <p:nvPr/>
        </p:nvSpPr>
        <p:spPr>
          <a:xfrm flipV="1">
            <a:off x="6282588" y="3364133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none" w="med" len="med"/>
            <a:tailEnd type="triangle" w="med" len="med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grpSp>
        <p:nvGrpSpPr>
          <p:cNvPr id="24" name="Group 23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44" name="TextBox 43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41" name="Straight Connector 40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38" name="Straight Connector 37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8" name="TextBox 27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22616" y="1083516"/>
                <a:ext cx="526929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Lens rotated by -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3A9AFF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° about ENPP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6" y="1083516"/>
                <a:ext cx="5269291" cy="523220"/>
              </a:xfrm>
              <a:prstGeom prst="rect">
                <a:avLst/>
              </a:prstGeom>
              <a:blipFill>
                <a:blip r:embed="rId14"/>
                <a:stretch>
                  <a:fillRect l="-2431" t="-12791" r="-810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5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 hidden="1"/>
          <p:cNvSpPr txBox="1"/>
          <p:nvPr/>
        </p:nvSpPr>
        <p:spPr>
          <a:xfrm>
            <a:off x="5357661" y="4446503"/>
            <a:ext cx="2882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13 tilts </a:t>
            </a:r>
          </a:p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between -8° &amp; +8°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</a:endParaRPr>
          </a:p>
          <a:p>
            <a:pPr algn="ctr"/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6 x 5 sq. mm, 1.78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blipFill>
                <a:blip r:embed="rId16"/>
                <a:stretch>
                  <a:fillRect l="-8333" r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966177" y="1356009"/>
            <a:ext cx="2549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765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Sensor image 7/13  (-8°)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9044041" y="2746787"/>
            <a:ext cx="25539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1537234" y="2607095"/>
            <a:ext cx="401073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959596" y="5985849"/>
            <a:ext cx="278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Focus measure (LoG)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9056106" y="4984567"/>
            <a:ext cx="25539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1543253" y="4842164"/>
            <a:ext cx="401071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p:sp>
        <p:nvSpPr>
          <p:cNvPr id="69" name="TextBox 68"/>
          <p:cNvSpPr txBox="1"/>
          <p:nvPr/>
        </p:nvSpPr>
        <p:spPr>
          <a:xfrm rot="16200000">
            <a:off x="7311189" y="3560990"/>
            <a:ext cx="15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Lens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=1) </a:t>
                </a:r>
              </a:p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Paraxial thick-lens model with spherical aberration;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 = 24 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, F/2.5</a:t>
                </a:r>
                <a:endParaRPr lang="en-US" i="1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blipFill>
                <a:blip r:embed="rId17"/>
                <a:stretch>
                  <a:fillRect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8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0"/>
    </mc:Choice>
    <mc:Fallback xmlns="">
      <p:transition spd="slow" advClick="0" advTm="75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812" y="399082"/>
            <a:ext cx="234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6" name="Cube 6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6" name="Group 5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64" name="Cube 63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7" name="Group 6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62" name="Cube 6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8" name="Straight Connector 7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697958" y="3210985"/>
            <a:ext cx="1191028" cy="1183142"/>
            <a:chOff x="6790967" y="2246508"/>
            <a:chExt cx="1246248" cy="1237999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7" name="Ink 56"/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 rot="21480000">
                <a:off x="7105061" y="2246508"/>
                <a:ext cx="916284" cy="289441"/>
              </p14:xfrm>
            </p:contentPart>
          </mc:Choice>
          <mc:Fallback xmlns="">
            <p:pic>
              <p:nvPicPr>
                <p:cNvPr id="57" name="Ink 5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1480000">
                  <a:off x="7099033" y="2235564"/>
                  <a:ext cx="932485" cy="309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8" name="Ink 57"/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 rot="120000">
                <a:off x="6790967" y="3245467"/>
                <a:ext cx="1246248" cy="239040"/>
              </p14:xfrm>
            </p:contentPart>
          </mc:Choice>
          <mc:Fallback xmlns="">
            <p:pic>
              <p:nvPicPr>
                <p:cNvPr id="58" name="Ink 5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20000">
                  <a:off x="6784186" y="3237537"/>
                  <a:ext cx="1259434" cy="25716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 hidden="1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55" name="Oval 54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 hidden="1"/>
          <p:cNvGrpSpPr>
            <a:grpSpLocks noChangeAspect="1"/>
          </p:cNvGrpSpPr>
          <p:nvPr/>
        </p:nvGrpSpPr>
        <p:grpSpPr>
          <a:xfrm rot="20400000">
            <a:off x="6763632" y="3112724"/>
            <a:ext cx="140946" cy="1398214"/>
            <a:chOff x="1740319" y="4576647"/>
            <a:chExt cx="147481" cy="1463040"/>
          </a:xfrm>
        </p:grpSpPr>
        <p:sp>
          <p:nvSpPr>
            <p:cNvPr id="53" name="Oval 52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4" name="Straight Connector 53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 rot="1200000">
            <a:off x="6768047" y="3125970"/>
            <a:ext cx="140946" cy="1398214"/>
            <a:chOff x="1740319" y="4576647"/>
            <a:chExt cx="147481" cy="1463040"/>
          </a:xfrm>
        </p:grpSpPr>
        <p:sp>
          <p:nvSpPr>
            <p:cNvPr id="51" name="Oval 50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2" name="Straight Connector 51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Arc 21"/>
          <p:cNvSpPr/>
          <p:nvPr/>
        </p:nvSpPr>
        <p:spPr>
          <a:xfrm>
            <a:off x="6282588" y="3135414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none" w="med" len="med"/>
            <a:tailEnd type="triangle" w="med" len="med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3" name="Arc 22"/>
          <p:cNvSpPr/>
          <p:nvPr/>
        </p:nvSpPr>
        <p:spPr>
          <a:xfrm flipV="1">
            <a:off x="6282588" y="3364133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none" w="med" len="med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grpSp>
        <p:nvGrpSpPr>
          <p:cNvPr id="24" name="Group 23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44" name="TextBox 43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41" name="Straight Connector 40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38" name="Straight Connector 37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8" name="TextBox 27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2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 hidden="1"/>
          <p:cNvSpPr txBox="1"/>
          <p:nvPr/>
        </p:nvSpPr>
        <p:spPr>
          <a:xfrm>
            <a:off x="5357661" y="4446503"/>
            <a:ext cx="2882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13 tilts </a:t>
            </a:r>
          </a:p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between -8° &amp; +8°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</a:endParaRPr>
          </a:p>
          <a:p>
            <a:pPr algn="ctr"/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6 x 5 sq. mm, 1.78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blipFill>
                <a:blip r:embed="rId13"/>
                <a:stretch>
                  <a:fillRect l="-8333" r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/>
          <p:cNvSpPr/>
          <p:nvPr/>
        </p:nvSpPr>
        <p:spPr>
          <a:xfrm>
            <a:off x="8966176" y="1356009"/>
            <a:ext cx="2730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765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Sensor image 13/13  (8°)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22616" y="1083516"/>
                <a:ext cx="526929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Lens rotated by </a:t>
                </a:r>
                <a:r>
                  <a:rPr lang="en-US" sz="16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3A9AFF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° about ENPP</a:t>
                </a: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6" y="1083516"/>
                <a:ext cx="5269291" cy="523220"/>
              </a:xfrm>
              <a:prstGeom prst="rect">
                <a:avLst/>
              </a:prstGeom>
              <a:blipFill>
                <a:blip r:embed="rId14"/>
                <a:stretch>
                  <a:fillRect l="-2431" t="-12791" r="-694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" name="Picture 8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04" y="1700784"/>
            <a:ext cx="2538766" cy="2103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3" name="Straight Connector 82"/>
          <p:cNvCxnSpPr/>
          <p:nvPr/>
        </p:nvCxnSpPr>
        <p:spPr>
          <a:xfrm>
            <a:off x="9044041" y="2746787"/>
            <a:ext cx="25539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1537234" y="2607095"/>
            <a:ext cx="401073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40" y="3939278"/>
            <a:ext cx="2536309" cy="210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7" name="Straight Connector 86"/>
          <p:cNvCxnSpPr/>
          <p:nvPr/>
        </p:nvCxnSpPr>
        <p:spPr>
          <a:xfrm>
            <a:off x="9056106" y="4984567"/>
            <a:ext cx="25539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1543253" y="4842164"/>
            <a:ext cx="401071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959596" y="5985849"/>
            <a:ext cx="278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Focus measure (LoG)</a:t>
            </a:r>
          </a:p>
        </p:txBody>
      </p:sp>
      <p:sp>
        <p:nvSpPr>
          <p:cNvPr id="73" name="TextBox 72"/>
          <p:cNvSpPr txBox="1"/>
          <p:nvPr/>
        </p:nvSpPr>
        <p:spPr>
          <a:xfrm rot="16200000">
            <a:off x="7311189" y="3560990"/>
            <a:ext cx="15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Lens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=1) </a:t>
                </a:r>
              </a:p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Paraxial thick-lens model with spherical aberration;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 = 24 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, F/2.5</a:t>
                </a:r>
                <a:endParaRPr lang="en-US" i="1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blipFill>
                <a:blip r:embed="rId17"/>
                <a:stretch>
                  <a:fillRect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80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812" y="399082"/>
            <a:ext cx="234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6" name="Cube 6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6" name="Group 5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64" name="Cube 63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7" name="Group 6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62" name="Cube 6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8" name="Straight Connector 7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 hidden="1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4" name="Group 13" hidden="1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833735" y="3191647"/>
            <a:ext cx="1074310" cy="1199698"/>
            <a:chOff x="6933032" y="2226270"/>
            <a:chExt cx="1124118" cy="1255320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7" name="Ink 56"/>
                <p14:cNvContentPartPr/>
                <p14:nvPr/>
              </p14:nvContentPartPr>
              <p14:xfrm>
                <a:off x="6933032" y="2226270"/>
                <a:ext cx="1090800" cy="2894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6999" y="2215298"/>
                  <a:ext cx="1107013" cy="309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8" name="Ink 57"/>
                <p14:cNvContentPartPr/>
                <p14:nvPr/>
              </p14:nvContentPartPr>
              <p14:xfrm>
                <a:off x="6954470" y="3242550"/>
                <a:ext cx="1102680" cy="2390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47684" y="3234607"/>
                  <a:ext cx="1115874" cy="2571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55" name="Oval 54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20400000">
            <a:off x="6763632" y="3112724"/>
            <a:ext cx="140946" cy="1398214"/>
            <a:chOff x="1740319" y="4576647"/>
            <a:chExt cx="147481" cy="1463040"/>
          </a:xfrm>
        </p:grpSpPr>
        <p:sp>
          <p:nvSpPr>
            <p:cNvPr id="53" name="Oval 52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4" name="Straight Connector 53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 rot="1200000">
            <a:off x="6768047" y="3125970"/>
            <a:ext cx="140946" cy="1398214"/>
            <a:chOff x="1740319" y="4576647"/>
            <a:chExt cx="147481" cy="1463040"/>
          </a:xfrm>
        </p:grpSpPr>
        <p:sp>
          <p:nvSpPr>
            <p:cNvPr id="51" name="Oval 50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2" name="Straight Connector 51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Arc 21"/>
          <p:cNvSpPr/>
          <p:nvPr/>
        </p:nvSpPr>
        <p:spPr>
          <a:xfrm>
            <a:off x="6282588" y="3135414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triangle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3" name="Arc 22"/>
          <p:cNvSpPr/>
          <p:nvPr/>
        </p:nvSpPr>
        <p:spPr>
          <a:xfrm flipV="1">
            <a:off x="6282588" y="3364133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triangle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grpSp>
        <p:nvGrpSpPr>
          <p:cNvPr id="24" name="Group 23" hidden="1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44" name="TextBox 43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 hidden="1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41" name="Straight Connector 40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38" name="Straight Connector 37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 hidden="1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8" name="TextBox 27" hidden="1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30" name="Rectangle 29"/>
          <p:cNvSpPr/>
          <p:nvPr/>
        </p:nvSpPr>
        <p:spPr>
          <a:xfrm>
            <a:off x="322616" y="1083516"/>
            <a:ext cx="5269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Image stack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 hidden="1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2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5357661" y="4446503"/>
            <a:ext cx="2882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FF00"/>
                </a:solidFill>
                <a:latin typeface="Segoe UI Light" panose="020B0502040204020203" pitchFamily="34" charset="0"/>
              </a:rPr>
              <a:t>13 tilts </a:t>
            </a:r>
          </a:p>
          <a:p>
            <a:pPr algn="ctr"/>
            <a:r>
              <a:rPr lang="en-US" sz="2000" i="1" dirty="0">
                <a:solidFill>
                  <a:srgbClr val="FFFF00"/>
                </a:solidFill>
                <a:latin typeface="Segoe UI Light" panose="020B0502040204020203" pitchFamily="34" charset="0"/>
              </a:rPr>
              <a:t>between -8° &amp; +8°</a:t>
            </a:r>
            <a:endParaRPr lang="en-US" sz="2000" dirty="0">
              <a:solidFill>
                <a:srgbClr val="FFFF00"/>
              </a:solidFill>
              <a:latin typeface="Segoe UI Light" panose="020B0502040204020203" pitchFamily="34" charset="0"/>
            </a:endParaRPr>
          </a:p>
          <a:p>
            <a:pPr algn="ctr"/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rgbClr val="302E30"/>
                    </a:solidFill>
                    <a:latin typeface="Segoe UI Light" panose="020B0502040204020203" pitchFamily="34" charset="0"/>
                  </a:rPr>
                  <a:t>6 x 5 sq. mm, 1.78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02E3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302E3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rgbClr val="302E30"/>
                  </a:solidFill>
                  <a:latin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blipFill>
                <a:blip r:embed="rId13"/>
                <a:stretch>
                  <a:fillRect l="-8333" r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/>
          <p:cNvGrpSpPr/>
          <p:nvPr/>
        </p:nvGrpSpPr>
        <p:grpSpPr>
          <a:xfrm>
            <a:off x="8646135" y="1453642"/>
            <a:ext cx="3472739" cy="4784598"/>
            <a:chOff x="8646135" y="1701292"/>
            <a:chExt cx="3472739" cy="4784598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320" y="557149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320" y="1701292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135" y="2661729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585" y="2661729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320" y="2661729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585" y="3634740"/>
              <a:ext cx="1103554" cy="914400"/>
            </a:xfrm>
            <a:prstGeom prst="rect">
              <a:avLst/>
            </a:prstGeom>
            <a:ln w="12700">
              <a:solidFill>
                <a:srgbClr val="F5504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585" y="461391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135" y="461391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320" y="461391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135" y="557149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585" y="557149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135" y="1701292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585" y="1701292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6" name="TextBox 75"/>
          <p:cNvSpPr txBox="1"/>
          <p:nvPr/>
        </p:nvSpPr>
        <p:spPr>
          <a:xfrm rot="16200000">
            <a:off x="7311189" y="3560990"/>
            <a:ext cx="15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180145" y="2533665"/>
                <a:ext cx="3284029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Lens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=1) 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145" y="2533665"/>
                <a:ext cx="3284029" cy="394210"/>
              </a:xfrm>
              <a:prstGeom prst="rect">
                <a:avLst/>
              </a:prstGeom>
              <a:blipFill>
                <a:blip r:embed="rId27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86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812" y="399082"/>
            <a:ext cx="234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22616" y="1083516"/>
            <a:ext cx="2607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Registration       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1758" y="1791338"/>
            <a:ext cx="1554480" cy="4801825"/>
            <a:chOff x="451758" y="1791338"/>
            <a:chExt cx="1554480" cy="480182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58" y="1791338"/>
              <a:ext cx="1554480" cy="128773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58" y="5305428"/>
              <a:ext cx="1554480" cy="12877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58" y="3548384"/>
              <a:ext cx="1554480" cy="1287735"/>
            </a:xfrm>
            <a:prstGeom prst="rect">
              <a:avLst/>
            </a:prstGeom>
            <a:ln w="12700">
              <a:solidFill>
                <a:srgbClr val="F5504E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013234" y="2990563"/>
                  <a:ext cx="4315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234" y="2990563"/>
                  <a:ext cx="431528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13234" y="4747609"/>
                  <a:ext cx="4315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234" y="4747609"/>
                  <a:ext cx="431528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40814" y="1791338"/>
            <a:ext cx="1556374" cy="4803394"/>
            <a:chOff x="4831364" y="1791338"/>
            <a:chExt cx="1556374" cy="48033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364" y="5305428"/>
              <a:ext cx="1556374" cy="128930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311" y="3548384"/>
              <a:ext cx="1554480" cy="128773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364" y="1791338"/>
              <a:ext cx="1556374" cy="12893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393787" y="2961988"/>
                  <a:ext cx="4315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787" y="2961988"/>
                  <a:ext cx="431528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5393787" y="4719034"/>
                  <a:ext cx="4315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787" y="4719034"/>
                  <a:ext cx="431528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 hidden="1"/>
          <p:cNvGrpSpPr/>
          <p:nvPr/>
        </p:nvGrpSpPr>
        <p:grpSpPr>
          <a:xfrm>
            <a:off x="8744554" y="2756540"/>
            <a:ext cx="3245463" cy="276999"/>
            <a:chOff x="-34120" y="3540334"/>
            <a:chExt cx="3027495" cy="258394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-34120" y="3660866"/>
              <a:ext cx="2729561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619239" y="3540334"/>
              <a:ext cx="374136" cy="258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1/2</a:t>
              </a:r>
            </a:p>
          </p:txBody>
        </p:sp>
      </p:grpSp>
      <p:grpSp>
        <p:nvGrpSpPr>
          <p:cNvPr id="39" name="Group 38" hidden="1"/>
          <p:cNvGrpSpPr/>
          <p:nvPr/>
        </p:nvGrpSpPr>
        <p:grpSpPr>
          <a:xfrm>
            <a:off x="8789430" y="5212845"/>
            <a:ext cx="3236107" cy="276999"/>
            <a:chOff x="2681681" y="3514744"/>
            <a:chExt cx="3018770" cy="258395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681681" y="3660866"/>
              <a:ext cx="2729564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326315" y="3514744"/>
              <a:ext cx="374136" cy="258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1/2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2642616" y="2432304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612136" y="4194048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657856" y="5940552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31364" y="1929384"/>
                <a:ext cx="1148263" cy="405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364" y="1929384"/>
                <a:ext cx="1148263" cy="405176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31364" y="5446776"/>
                <a:ext cx="1148263" cy="405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364" y="5446776"/>
                <a:ext cx="1148263" cy="405176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062472" y="1746504"/>
            <a:ext cx="1601150" cy="4910328"/>
            <a:chOff x="6062472" y="1746504"/>
            <a:chExt cx="1601150" cy="4910328"/>
          </a:xfrm>
        </p:grpSpPr>
        <p:sp>
          <p:nvSpPr>
            <p:cNvPr id="16" name="Right Brace 15"/>
            <p:cNvSpPr/>
            <p:nvPr/>
          </p:nvSpPr>
          <p:spPr>
            <a:xfrm>
              <a:off x="6062472" y="1746504"/>
              <a:ext cx="512064" cy="4910328"/>
            </a:xfrm>
            <a:prstGeom prst="rightBrace">
              <a:avLst>
                <a:gd name="adj1" fmla="val 86904"/>
                <a:gd name="adj2" fmla="val 50000"/>
              </a:avLst>
            </a:prstGeom>
            <a:ln w="57150" cap="flat">
              <a:solidFill>
                <a:srgbClr val="FFC000"/>
              </a:solidFill>
              <a:miter lim="800000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6932102" y="4200144"/>
              <a:ext cx="731520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8787939" y="1729151"/>
            <a:ext cx="2842675" cy="2399229"/>
            <a:chOff x="8787939" y="1729151"/>
            <a:chExt cx="2842675" cy="239922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787939" y="1775348"/>
              <a:ext cx="2842675" cy="2353032"/>
            </a:xfrm>
            <a:prstGeom prst="rect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Rectangle 44"/>
            <p:cNvSpPr/>
            <p:nvPr/>
          </p:nvSpPr>
          <p:spPr>
            <a:xfrm>
              <a:off x="8789067" y="1729151"/>
              <a:ext cx="191763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rPr>
                <a:t>Composite image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785383" y="4227527"/>
            <a:ext cx="2845231" cy="2384595"/>
            <a:chOff x="8785383" y="4227527"/>
            <a:chExt cx="2845231" cy="238459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87939" y="4259091"/>
              <a:ext cx="2842675" cy="2353031"/>
            </a:xfrm>
            <a:prstGeom prst="rect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Rectangle 36"/>
            <p:cNvSpPr/>
            <p:nvPr/>
          </p:nvSpPr>
          <p:spPr>
            <a:xfrm>
              <a:off x="8785383" y="4227527"/>
              <a:ext cx="23329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rPr>
                <a:t>Focus measure (LoG)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848670" y="1095958"/>
            <a:ext cx="19500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Blending</a:t>
            </a:r>
          </a:p>
        </p:txBody>
      </p:sp>
    </p:spTree>
    <p:extLst>
      <p:ext uri="{BB962C8B-B14F-4D97-AF65-F5344CB8AC3E}">
        <p14:creationId xmlns:p14="http://schemas.microsoft.com/office/powerpoint/2010/main" val="317794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0"/>
    </mc:Choice>
    <mc:Fallback xmlns="">
      <p:transition spd="slow" advClick="0" advTm="1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812" y="399082"/>
            <a:ext cx="5860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Advantages and comparison</a:t>
            </a:r>
          </a:p>
        </p:txBody>
      </p:sp>
      <p:pic>
        <p:nvPicPr>
          <p:cNvPr id="3" name="Picture 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045182" y="4787626"/>
            <a:ext cx="2393633" cy="1305533"/>
            <a:chOff x="6895816" y="3852863"/>
            <a:chExt cx="2393633" cy="1305533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895816" y="4475603"/>
              <a:ext cx="2377440" cy="0"/>
            </a:xfrm>
            <a:prstGeom prst="line">
              <a:avLst/>
            </a:prstGeom>
            <a:ln w="12700">
              <a:solidFill>
                <a:srgbClr val="F5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289449" y="385286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len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00000">
              <a:off x="7135837" y="3909197"/>
              <a:ext cx="1728399" cy="1249199"/>
            </a:xfrm>
            <a:prstGeom prst="rect">
              <a:avLst/>
            </a:prstGeom>
            <a:effectLst>
              <a:outerShdw blurRad="50800" dist="38100" dir="5400000" algn="ctr" rotWithShape="0">
                <a:srgbClr val="000000">
                  <a:alpha val="95000"/>
                </a:srgbClr>
              </a:outerShdw>
            </a:effectLst>
          </p:spPr>
        </p:pic>
        <p:cxnSp>
          <p:nvCxnSpPr>
            <p:cNvPr id="46" name="Straight Connector 45" hidden="1"/>
            <p:cNvCxnSpPr>
              <a:cxnSpLocks noChangeAspect="1"/>
            </p:cNvCxnSpPr>
            <p:nvPr/>
          </p:nvCxnSpPr>
          <p:spPr>
            <a:xfrm rot="120000" flipH="1">
              <a:off x="6919433" y="4275508"/>
              <a:ext cx="2336134" cy="502652"/>
            </a:xfrm>
            <a:prstGeom prst="line">
              <a:avLst/>
            </a:prstGeom>
            <a:ln w="9525" cap="rnd">
              <a:solidFill>
                <a:srgbClr val="FFFF0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8354416" y="4452947"/>
              <a:ext cx="45719" cy="45719"/>
            </a:xfrm>
            <a:prstGeom prst="ellipse">
              <a:avLst/>
            </a:prstGeom>
            <a:solidFill>
              <a:srgbClr val="FF2F2F">
                <a:alpha val="78000"/>
              </a:srgb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351500" y="4426331"/>
              <a:ext cx="91440" cy="91440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454060" y="1154935"/>
            <a:ext cx="106216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Simple if the pupil magnification of the lens is one.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Can be used to improve the depth of field of Scheimpflug cameras.</a:t>
            </a:r>
          </a:p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38450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</p:transition>
    </mc:Choice>
    <mc:Fallback xmlns="">
      <p:transition spd="med" advClick="0" advTm="4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1134530" y="2809383"/>
            <a:ext cx="0" cy="1231900"/>
          </a:xfrm>
          <a:prstGeom prst="line">
            <a:avLst/>
          </a:prstGeom>
          <a:ln w="3810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7846245" y="1937068"/>
            <a:ext cx="208844" cy="3034146"/>
            <a:chOff x="8280400" y="1937068"/>
            <a:chExt cx="208844" cy="3034146"/>
          </a:xfrm>
        </p:grpSpPr>
        <p:sp>
          <p:nvSpPr>
            <p:cNvPr id="34" name="Rectangle 33"/>
            <p:cNvSpPr/>
            <p:nvPr/>
          </p:nvSpPr>
          <p:spPr>
            <a:xfrm>
              <a:off x="8280400" y="1937068"/>
              <a:ext cx="208844" cy="3034146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8378537" y="1937068"/>
              <a:ext cx="0" cy="3034146"/>
            </a:xfrm>
            <a:prstGeom prst="line">
              <a:avLst/>
            </a:prstGeom>
            <a:ln w="15875" cap="rnd">
              <a:solidFill>
                <a:schemeClr val="bg1">
                  <a:lumMod val="65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ight Arrow 1"/>
          <p:cNvSpPr/>
          <p:nvPr/>
        </p:nvSpPr>
        <p:spPr>
          <a:xfrm flipH="1">
            <a:off x="10916331" y="2454966"/>
            <a:ext cx="278296" cy="2584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9" name="Left Brace 48"/>
          <p:cNvSpPr/>
          <p:nvPr/>
        </p:nvSpPr>
        <p:spPr>
          <a:xfrm rot="5400000">
            <a:off x="7903988" y="1743695"/>
            <a:ext cx="88108" cy="201168"/>
          </a:xfrm>
          <a:prstGeom prst="leftBrace">
            <a:avLst>
              <a:gd name="adj1" fmla="val 40540"/>
              <a:gd name="adj2" fmla="val 50000"/>
            </a:avLst>
          </a:prstGeom>
          <a:ln w="1905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330832" y="1385767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0806479" y="4143375"/>
            <a:ext cx="673582" cy="698302"/>
            <a:chOff x="10820400" y="4143375"/>
            <a:chExt cx="673582" cy="698302"/>
          </a:xfrm>
        </p:grpSpPr>
        <p:sp>
          <p:nvSpPr>
            <p:cNvPr id="31" name="TextBox 30"/>
            <p:cNvSpPr txBox="1"/>
            <p:nvPr/>
          </p:nvSpPr>
          <p:spPr>
            <a:xfrm>
              <a:off x="10820400" y="4533900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7130624" y="5029200"/>
            <a:ext cx="1646605" cy="736402"/>
            <a:chOff x="7318192" y="5029200"/>
            <a:chExt cx="1646605" cy="736402"/>
          </a:xfrm>
        </p:grpSpPr>
        <p:sp>
          <p:nvSpPr>
            <p:cNvPr id="36" name="TextBox 35"/>
            <p:cNvSpPr txBox="1"/>
            <p:nvPr/>
          </p:nvSpPr>
          <p:spPr>
            <a:xfrm>
              <a:off x="7318192" y="5457825"/>
              <a:ext cx="1646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8134350" y="5029200"/>
              <a:ext cx="0" cy="428625"/>
            </a:xfrm>
            <a:prstGeom prst="straightConnector1">
              <a:avLst/>
            </a:prstGeom>
            <a:ln w="12700"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32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500">
        <p:cut/>
      </p:transition>
    </mc:Choice>
    <mc:Fallback xmlns="">
      <p:transition advClick="0" advTm="500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7468067" y="1937068"/>
            <a:ext cx="327378" cy="3034146"/>
            <a:chOff x="7902222" y="1937068"/>
            <a:chExt cx="327378" cy="3034146"/>
          </a:xfrm>
        </p:grpSpPr>
        <p:sp>
          <p:nvSpPr>
            <p:cNvPr id="33" name="Rectangle 32"/>
            <p:cNvSpPr/>
            <p:nvPr/>
          </p:nvSpPr>
          <p:spPr>
            <a:xfrm>
              <a:off x="7902222" y="1937068"/>
              <a:ext cx="327378" cy="3034146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8097982" y="1937068"/>
              <a:ext cx="0" cy="3034146"/>
            </a:xfrm>
            <a:prstGeom prst="line">
              <a:avLst/>
            </a:prstGeom>
            <a:ln w="15875" cap="rnd">
              <a:solidFill>
                <a:schemeClr val="bg1">
                  <a:lumMod val="65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11114652" y="2809383"/>
            <a:ext cx="0" cy="1231900"/>
          </a:xfrm>
          <a:prstGeom prst="line">
            <a:avLst/>
          </a:prstGeom>
          <a:ln w="3810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flipH="1">
            <a:off x="10916331" y="2454966"/>
            <a:ext cx="278296" cy="2584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1" name="Left Brace 50"/>
          <p:cNvSpPr/>
          <p:nvPr/>
        </p:nvSpPr>
        <p:spPr>
          <a:xfrm rot="5400000">
            <a:off x="7586393" y="1688831"/>
            <a:ext cx="88108" cy="310896"/>
          </a:xfrm>
          <a:prstGeom prst="leftBrace">
            <a:avLst>
              <a:gd name="adj1" fmla="val 40540"/>
              <a:gd name="adj2" fmla="val 50000"/>
            </a:avLst>
          </a:prstGeom>
          <a:ln w="1905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26034" y="1385767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0783033" y="4143375"/>
            <a:ext cx="673582" cy="698302"/>
            <a:chOff x="10820400" y="4143375"/>
            <a:chExt cx="673582" cy="698302"/>
          </a:xfrm>
        </p:grpSpPr>
        <p:sp>
          <p:nvSpPr>
            <p:cNvPr id="31" name="TextBox 30"/>
            <p:cNvSpPr txBox="1"/>
            <p:nvPr/>
          </p:nvSpPr>
          <p:spPr>
            <a:xfrm>
              <a:off x="10820400" y="4533900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849272" y="5029200"/>
            <a:ext cx="1646605" cy="736402"/>
            <a:chOff x="7318192" y="5029200"/>
            <a:chExt cx="1646605" cy="736402"/>
          </a:xfrm>
        </p:grpSpPr>
        <p:sp>
          <p:nvSpPr>
            <p:cNvPr id="36" name="TextBox 35"/>
            <p:cNvSpPr txBox="1"/>
            <p:nvPr/>
          </p:nvSpPr>
          <p:spPr>
            <a:xfrm>
              <a:off x="7318192" y="5457825"/>
              <a:ext cx="1646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134350" y="5029200"/>
              <a:ext cx="0" cy="428625"/>
            </a:xfrm>
            <a:prstGeom prst="straightConnector1">
              <a:avLst/>
            </a:prstGeom>
            <a:ln w="12700"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40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500">
        <p:cut/>
      </p:transition>
    </mc:Choice>
    <mc:Fallback xmlns="">
      <p:transition advClick="0" advTm="500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6555341" y="1937068"/>
            <a:ext cx="765971" cy="3034146"/>
            <a:chOff x="6989496" y="1937068"/>
            <a:chExt cx="765971" cy="3034146"/>
          </a:xfrm>
        </p:grpSpPr>
        <p:sp>
          <p:nvSpPr>
            <p:cNvPr id="31" name="Rectangle 30"/>
            <p:cNvSpPr/>
            <p:nvPr/>
          </p:nvSpPr>
          <p:spPr>
            <a:xfrm>
              <a:off x="6989496" y="1937068"/>
              <a:ext cx="765971" cy="3034146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7481455" y="1937068"/>
              <a:ext cx="0" cy="3034146"/>
            </a:xfrm>
            <a:prstGeom prst="line">
              <a:avLst/>
            </a:prstGeom>
            <a:ln w="15875" cap="rnd">
              <a:solidFill>
                <a:schemeClr val="bg1">
                  <a:lumMod val="65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11094774" y="2809383"/>
            <a:ext cx="0" cy="1231900"/>
          </a:xfrm>
          <a:prstGeom prst="line">
            <a:avLst/>
          </a:prstGeom>
          <a:ln w="3810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flipH="1">
            <a:off x="10916331" y="2454966"/>
            <a:ext cx="278296" cy="2584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1" name="Left Brace 50"/>
          <p:cNvSpPr/>
          <p:nvPr/>
        </p:nvSpPr>
        <p:spPr>
          <a:xfrm rot="5400000">
            <a:off x="6893862" y="1469375"/>
            <a:ext cx="88108" cy="749808"/>
          </a:xfrm>
          <a:prstGeom prst="leftBrace">
            <a:avLst>
              <a:gd name="adj1" fmla="val 40540"/>
              <a:gd name="adj2" fmla="val 50000"/>
            </a:avLst>
          </a:prstGeom>
          <a:ln w="19050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334377" y="1385767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0759587" y="4143375"/>
            <a:ext cx="673582" cy="698302"/>
            <a:chOff x="10820400" y="4143375"/>
            <a:chExt cx="673582" cy="698302"/>
          </a:xfrm>
        </p:grpSpPr>
        <p:sp>
          <p:nvSpPr>
            <p:cNvPr id="33" name="TextBox 32"/>
            <p:cNvSpPr txBox="1"/>
            <p:nvPr/>
          </p:nvSpPr>
          <p:spPr>
            <a:xfrm>
              <a:off x="10820400" y="4533900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227953" y="5029200"/>
            <a:ext cx="1646605" cy="736402"/>
            <a:chOff x="7318192" y="5029200"/>
            <a:chExt cx="1646605" cy="736402"/>
          </a:xfrm>
        </p:grpSpPr>
        <p:sp>
          <p:nvSpPr>
            <p:cNvPr id="36" name="TextBox 35"/>
            <p:cNvSpPr txBox="1"/>
            <p:nvPr/>
          </p:nvSpPr>
          <p:spPr>
            <a:xfrm>
              <a:off x="7318192" y="5457825"/>
              <a:ext cx="1646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 of sharp focus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134350" y="5029200"/>
              <a:ext cx="0" cy="428625"/>
            </a:xfrm>
            <a:prstGeom prst="straightConnector1">
              <a:avLst/>
            </a:prstGeom>
            <a:ln w="12700"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03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500">
        <p:cut/>
      </p:transition>
    </mc:Choice>
    <mc:Fallback xmlns="">
      <p:transition advClick="0" advTm="500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85689" y="1385767"/>
            <a:ext cx="8928430" cy="4379835"/>
            <a:chOff x="2485689" y="1385767"/>
            <a:chExt cx="8928430" cy="4379835"/>
          </a:xfrm>
        </p:grpSpPr>
        <p:grpSp>
          <p:nvGrpSpPr>
            <p:cNvPr id="40" name="Group 39"/>
            <p:cNvGrpSpPr/>
            <p:nvPr/>
          </p:nvGrpSpPr>
          <p:grpSpPr>
            <a:xfrm>
              <a:off x="2485689" y="1937068"/>
              <a:ext cx="3709555" cy="3034146"/>
              <a:chOff x="2919844" y="1937068"/>
              <a:chExt cx="3709555" cy="303414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919844" y="1937068"/>
                <a:ext cx="3709555" cy="3034146"/>
              </a:xfrm>
              <a:prstGeom prst="rect">
                <a:avLst/>
              </a:pr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628410" y="1937068"/>
                <a:ext cx="0" cy="3034146"/>
              </a:xfrm>
              <a:prstGeom prst="line">
                <a:avLst/>
              </a:prstGeom>
              <a:ln w="15875" cap="rnd">
                <a:solidFill>
                  <a:schemeClr val="bg1">
                    <a:lumMod val="65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11074896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ight Arrow 40"/>
            <p:cNvSpPr/>
            <p:nvPr/>
          </p:nvSpPr>
          <p:spPr>
            <a:xfrm flipH="1">
              <a:off x="10916331" y="2454966"/>
              <a:ext cx="278296" cy="25841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51" name="Left Brace 50"/>
            <p:cNvSpPr/>
            <p:nvPr/>
          </p:nvSpPr>
          <p:spPr>
            <a:xfrm rot="5400000">
              <a:off x="4300732" y="1763"/>
              <a:ext cx="88108" cy="3685032"/>
            </a:xfrm>
            <a:prstGeom prst="leftBrace">
              <a:avLst>
                <a:gd name="adj1" fmla="val 40540"/>
                <a:gd name="adj2" fmla="val 50000"/>
              </a:avLst>
            </a:prstGeom>
            <a:ln w="19050">
              <a:solidFill>
                <a:srgbClr val="00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30877" y="1385767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of Field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740537" y="4143375"/>
              <a:ext cx="673582" cy="698302"/>
              <a:chOff x="10820400" y="4143375"/>
              <a:chExt cx="673582" cy="69830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0820400" y="4533900"/>
                <a:ext cx="673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V="1">
                <a:off x="11153775" y="4143375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373753" y="5029200"/>
              <a:ext cx="1646605" cy="736402"/>
              <a:chOff x="7318192" y="5029200"/>
              <a:chExt cx="1646605" cy="736402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318192" y="5457825"/>
                <a:ext cx="16466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of sharp focus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 flipV="1">
                <a:off x="8134350" y="5029200"/>
                <a:ext cx="0" cy="428625"/>
              </a:xfrm>
              <a:prstGeom prst="straightConnector1">
                <a:avLst/>
              </a:prstGeom>
              <a:ln w="12700"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66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6000">
        <p:cut/>
      </p:transition>
    </mc:Choice>
    <mc:Fallback xmlns="">
      <p:transition advClick="0" advTm="6000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51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" name="Cube 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8" name="Group 7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9" name="Cube 8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11" name="Group 10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12" name="Cube 1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14" name="Straight Connector 13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12700">
            <a:solidFill>
              <a:srgbClr val="77777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12700">
            <a:solidFill>
              <a:srgbClr val="77777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rgbClr val="777777">
                <a:alpha val="96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rgbClr val="77777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02014" y="464843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12700">
              <a:solidFill>
                <a:srgbClr val="7777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12700">
              <a:solidFill>
                <a:srgbClr val="7777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12700">
              <a:solidFill>
                <a:srgbClr val="777777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833734" y="3191646"/>
            <a:ext cx="1074311" cy="1199693"/>
            <a:chOff x="6933031" y="2226273"/>
            <a:chExt cx="1124119" cy="1255317"/>
          </a:xfrm>
          <a:noFill/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/>
                <p14:cNvContentPartPr/>
                <p14:nvPr/>
              </p14:nvContentPartPr>
              <p14:xfrm>
                <a:off x="6933031" y="2226273"/>
                <a:ext cx="1090800" cy="289440"/>
              </p14:xfrm>
            </p:contentPart>
          </mc:Choice>
          <mc:Fallback>
            <p:pic>
              <p:nvPicPr>
                <p:cNvPr id="24" name="Ink 2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27007" y="2216461"/>
                  <a:ext cx="1104355" cy="308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/>
                <p14:cNvContentPartPr/>
                <p14:nvPr/>
              </p14:nvContentPartPr>
              <p14:xfrm>
                <a:off x="6954470" y="3242550"/>
                <a:ext cx="1102680" cy="239040"/>
              </p14:xfrm>
            </p:contentPart>
          </mc:Choice>
          <mc:Fallback>
            <p:pic>
              <p:nvPicPr>
                <p:cNvPr id="25" name="Ink 2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0334" y="3235409"/>
                  <a:ext cx="1113207" cy="2540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27" name="Oval 26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1069251" y="5308167"/>
              <a:ext cx="1463040" cy="0"/>
            </a:xfrm>
            <a:prstGeom prst="line">
              <a:avLst/>
            </a:prstGeom>
            <a:ln w="9525">
              <a:solidFill>
                <a:srgbClr val="777777">
                  <a:alpha val="86000"/>
                </a:srgb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243190" y="5216824"/>
            <a:ext cx="5600952" cy="371802"/>
            <a:chOff x="1243190" y="5216824"/>
            <a:chExt cx="5600952" cy="371802"/>
          </a:xfrm>
        </p:grpSpPr>
        <p:sp>
          <p:nvSpPr>
            <p:cNvPr id="30" name="TextBox 29"/>
            <p:cNvSpPr txBox="1"/>
            <p:nvPr/>
          </p:nvSpPr>
          <p:spPr>
            <a:xfrm>
              <a:off x="4334869" y="5216824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3890" y="5218891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243190" y="5515591"/>
              <a:ext cx="1334193" cy="0"/>
            </a:xfrm>
            <a:prstGeom prst="line">
              <a:avLst/>
            </a:prstGeom>
            <a:ln w="12700">
              <a:solidFill>
                <a:srgbClr val="777777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243190" y="5442556"/>
              <a:ext cx="0" cy="146070"/>
            </a:xfrm>
            <a:prstGeom prst="line">
              <a:avLst/>
            </a:prstGeom>
            <a:ln w="12700">
              <a:solidFill>
                <a:srgbClr val="7777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71606" y="5515591"/>
              <a:ext cx="4272536" cy="0"/>
            </a:xfrm>
            <a:prstGeom prst="line">
              <a:avLst/>
            </a:prstGeom>
            <a:ln w="12700">
              <a:solidFill>
                <a:srgbClr val="777777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837291" y="5442556"/>
              <a:ext cx="0" cy="146070"/>
            </a:xfrm>
            <a:prstGeom prst="line">
              <a:avLst/>
            </a:prstGeom>
            <a:ln w="12700">
              <a:solidFill>
                <a:srgbClr val="7777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570418" y="5442556"/>
              <a:ext cx="0" cy="146070"/>
            </a:xfrm>
            <a:prstGeom prst="line">
              <a:avLst/>
            </a:prstGeom>
            <a:ln w="12700">
              <a:solidFill>
                <a:srgbClr val="7777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38" name="Straight Connector 37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12700">
              <a:solidFill>
                <a:srgbClr val="7777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12700">
              <a:solidFill>
                <a:srgbClr val="7777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12700">
              <a:solidFill>
                <a:srgbClr val="777777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42" name="Straight Connector 41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12700">
              <a:solidFill>
                <a:srgbClr val="7777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12700">
              <a:solidFill>
                <a:srgbClr val="7777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12700">
              <a:solidFill>
                <a:srgbClr val="777777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 rot="16200000">
            <a:off x="231763" y="455160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46" name="TextBox 45"/>
          <p:cNvSpPr txBox="1"/>
          <p:nvPr/>
        </p:nvSpPr>
        <p:spPr>
          <a:xfrm rot="18964025">
            <a:off x="624497" y="3042600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4527120" y="3531107"/>
                <a:ext cx="749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531107"/>
                <a:ext cx="749692" cy="369332"/>
              </a:xfrm>
              <a:prstGeom prst="rect">
                <a:avLst/>
              </a:prstGeom>
              <a:blipFill>
                <a:blip r:embed="rId10"/>
                <a:stretch>
                  <a:fillRect t="-8197" r="-650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7208415" y="3643735"/>
            <a:ext cx="185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plane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89670" y="2691864"/>
            <a:ext cx="328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Lens </a:t>
            </a:r>
          </a:p>
        </p:txBody>
      </p:sp>
      <p:grpSp>
        <p:nvGrpSpPr>
          <p:cNvPr id="74" name="FP_FS_0"/>
          <p:cNvGrpSpPr/>
          <p:nvPr/>
        </p:nvGrpSpPr>
        <p:grpSpPr>
          <a:xfrm>
            <a:off x="3720335" y="1398049"/>
            <a:ext cx="8064376" cy="3490282"/>
            <a:chOff x="3720335" y="1398049"/>
            <a:chExt cx="8064376" cy="3490282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901322" y="3200183"/>
              <a:ext cx="0" cy="1205636"/>
            </a:xfrm>
            <a:prstGeom prst="line">
              <a:avLst/>
            </a:prstGeom>
            <a:ln w="57150" cap="rnd">
              <a:solidFill>
                <a:schemeClr val="accent2">
                  <a:lumMod val="60000"/>
                  <a:lumOff val="40000"/>
                  <a:alpha val="84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966177" y="1398049"/>
              <a:ext cx="25495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 image 1/3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997696" y="4518999"/>
              <a:ext cx="27870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 measure (LoG)</a:t>
              </a:r>
            </a:p>
          </p:txBody>
        </p:sp>
        <p:sp>
          <p:nvSpPr>
            <p:cNvPr id="78" name="Isosceles Triangle 77"/>
            <p:cNvSpPr/>
            <p:nvPr/>
          </p:nvSpPr>
          <p:spPr>
            <a:xfrm flipV="1">
              <a:off x="3720335" y="1985138"/>
              <a:ext cx="159027" cy="15240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58275" y="3238716"/>
              <a:ext cx="2580843" cy="12868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8275" y="1781810"/>
              <a:ext cx="2587232" cy="1289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1" name="FP_PS_1"/>
          <p:cNvGrpSpPr/>
          <p:nvPr/>
        </p:nvGrpSpPr>
        <p:grpSpPr>
          <a:xfrm>
            <a:off x="2332973" y="1398049"/>
            <a:ext cx="9451738" cy="3490282"/>
            <a:chOff x="2332973" y="1398049"/>
            <a:chExt cx="9451738" cy="3490282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7872747" y="3200183"/>
              <a:ext cx="0" cy="1205636"/>
            </a:xfrm>
            <a:prstGeom prst="line">
              <a:avLst/>
            </a:prstGeom>
            <a:ln w="57150" cap="rnd">
              <a:solidFill>
                <a:schemeClr val="accent2">
                  <a:lumMod val="60000"/>
                  <a:lumOff val="40000"/>
                  <a:alpha val="84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sosceles Triangle 82"/>
            <p:cNvSpPr/>
            <p:nvPr/>
          </p:nvSpPr>
          <p:spPr>
            <a:xfrm flipV="1">
              <a:off x="2332973" y="1985138"/>
              <a:ext cx="159027" cy="15240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8275" y="1781810"/>
              <a:ext cx="2587231" cy="1289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61704" y="3236976"/>
              <a:ext cx="2585731" cy="1289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6" name="Right Arrow 55"/>
            <p:cNvSpPr/>
            <p:nvPr/>
          </p:nvSpPr>
          <p:spPr>
            <a:xfrm flipH="1">
              <a:off x="7639731" y="2845491"/>
              <a:ext cx="278296" cy="25841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966177" y="1398049"/>
              <a:ext cx="25495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 </a:t>
              </a:r>
              <a:r>
                <a:rPr lang="en-US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2/3</a:t>
              </a:r>
              <a:endParaRPr lang="en-US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997696" y="4518999"/>
              <a:ext cx="27870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 measure (LoG)</a:t>
              </a:r>
            </a:p>
          </p:txBody>
        </p:sp>
      </p:grpSp>
      <p:grpSp>
        <p:nvGrpSpPr>
          <p:cNvPr id="89" name="FP_PS_2" hidden="1"/>
          <p:cNvGrpSpPr/>
          <p:nvPr/>
        </p:nvGrpSpPr>
        <p:grpSpPr>
          <a:xfrm>
            <a:off x="914083" y="1398049"/>
            <a:ext cx="10870628" cy="3490282"/>
            <a:chOff x="914083" y="1398049"/>
            <a:chExt cx="10870628" cy="3490282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061704" y="3239701"/>
              <a:ext cx="2585731" cy="1289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1" name="Straight Connector 90"/>
            <p:cNvCxnSpPr/>
            <p:nvPr/>
          </p:nvCxnSpPr>
          <p:spPr>
            <a:xfrm>
              <a:off x="7844172" y="3200183"/>
              <a:ext cx="0" cy="1205636"/>
            </a:xfrm>
            <a:prstGeom prst="line">
              <a:avLst/>
            </a:prstGeom>
            <a:ln w="57150" cap="rnd">
              <a:solidFill>
                <a:schemeClr val="accent2">
                  <a:lumMod val="60000"/>
                  <a:lumOff val="40000"/>
                  <a:alpha val="84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Isosceles Triangle 91"/>
            <p:cNvSpPr/>
            <p:nvPr/>
          </p:nvSpPr>
          <p:spPr>
            <a:xfrm flipV="1">
              <a:off x="914083" y="1985138"/>
              <a:ext cx="159027" cy="15240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8275" y="1781810"/>
              <a:ext cx="2587231" cy="12893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4" name="Right Arrow 54"/>
            <p:cNvSpPr/>
            <p:nvPr/>
          </p:nvSpPr>
          <p:spPr>
            <a:xfrm flipH="1">
              <a:off x="7639731" y="2845491"/>
              <a:ext cx="278296" cy="25841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966177" y="1398049"/>
              <a:ext cx="25495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 </a:t>
              </a:r>
              <a:r>
                <a:rPr lang="en-US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3/3</a:t>
              </a:r>
              <a:endParaRPr lang="en-US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997696" y="4518999"/>
              <a:ext cx="27870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99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 measure (LoG)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65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369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3323</TotalTime>
  <Words>680</Words>
  <Application>Microsoft Office PowerPoint</Application>
  <PresentationFormat>Widescreen</PresentationFormat>
  <Paragraphs>187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Euclid</vt:lpstr>
      <vt:lpstr>Segoe UI Light</vt:lpstr>
      <vt:lpstr>Segoe UI Symbol</vt:lpstr>
      <vt:lpstr>Segoe WP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236</cp:revision>
  <dcterms:created xsi:type="dcterms:W3CDTF">2016-06-27T07:00:30Z</dcterms:created>
  <dcterms:modified xsi:type="dcterms:W3CDTF">2016-11-28T04:29:02Z</dcterms:modified>
</cp:coreProperties>
</file>